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_rels/presentation.xml.rels" ContentType="application/vnd.openxmlformats-package.relationships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_rels/slideLayout2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20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2.xml" ContentType="application/vnd.openxmlformats-officedocument.presentationml.slideLayout+xml"/>
  <Override PartName="/ppt/media/image9.png" ContentType="image/png"/>
  <Override PartName="/ppt/media/image13.png" ContentType="image/png"/>
  <Override PartName="/ppt/media/image8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1.png" ContentType="image/png"/>
  <Override PartName="/ppt/media/image2.png" ContentType="image/png"/>
  <Override PartName="/ppt/media/image3.png" ContentType="image/png"/>
  <Override PartName="/ppt/media/image4.wmf" ContentType="image/x-wmf"/>
  <Override PartName="/ppt/media/image10.png" ContentType="image/png"/>
  <Override PartName="/ppt/media/image5.wmf" ContentType="image/x-wmf"/>
  <Override PartName="/ppt/media/image11.png" ContentType="image/png"/>
  <Override PartName="/ppt/media/image6.wmf" ContentType="image/x-wmf"/>
  <Override PartName="/ppt/media/image12.png" ContentType="image/png"/>
  <Override PartName="/ppt/media/image7.wmf" ContentType="image/x-wmf"/>
  <Override PartName="/ppt/presProps.xml" ContentType="application/vnd.openxmlformats-officedocument.presentationml.presProps+xml"/>
  <Override PartName="/ppt/slides/slide1.xml" ContentType="application/vnd.openxmlformats-officedocument.presentationml.slide+xml"/>
  <Override PartName="/ppt/slides/_rels/slide11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</p:sldIdLst>
  <p:sldSz cx="12192000" cy="68580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C3FA71E-F478-46EB-9B93-0ADF291A8BC6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7623B84-D34D-412D-921A-CA05C2DACCE4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0543A86-2169-4E35-8835-6C7FC7A1EE9B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6C8970D-2082-4B62-9D31-66B8D98458FC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F9803CA4-7646-42F4-8BBE-891AC76A5A8F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402E409D-EAA5-48A5-9141-F54F974B3C96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BBD30838-228C-45E2-A0C2-C138AEE359D3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5265D1C0-FAB7-4301-ADAE-0234441E566C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D79DFFB3-54D5-4C81-97DD-EEB0C056808F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9A7904C0-ECA4-4AE6-805C-14FAFFDF887A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CFCDFEC2-3362-4D06-92E0-783FA465A79E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9A5BA59-FBC0-4E0B-9E8A-896D451EB8D0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8938288E-F18C-4CB5-97EF-5C82BD23E7AD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FBB04644-8481-4CA3-959B-9978C68522C3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B3D7B905-EFFB-4350-BC0A-9F681B12CDF5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A96D557A-A361-4E49-8C6B-4898749163B6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BAE6EAC1-1DBA-4B04-A557-EB898E421D5D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610E954-F6F8-47C8-93D7-B8EEEAD46DDF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878FADF-ABC6-4258-B846-30B2473DAAA3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F3A4D54-76AD-48F4-8B9A-CE59DB1BE9C7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8CCB85F-B269-4093-A28E-69CA8B5F296D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024E5C5-84E1-49A1-8AC4-FE7C1F9E3EE7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F1541CA-6B4F-4270-B5AD-C6E722C71DEB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E06F643-4F17-405D-AFB7-7CE3FF225FDB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ftr" idx="1"/>
          </p:nvPr>
        </p:nvSpPr>
        <p:spPr>
          <a:xfrm>
            <a:off x="4038120" y="6356160"/>
            <a:ext cx="4113000" cy="363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sldNum" idx="2"/>
          </p:nvPr>
        </p:nvSpPr>
        <p:spPr>
          <a:xfrm>
            <a:off x="8609760" y="6356160"/>
            <a:ext cx="2741760" cy="363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lnSpc>
                <a:spcPct val="100000"/>
              </a:lnSpc>
              <a:buNone/>
              <a:defRPr b="0" lang="en-US" sz="2400" spc="-1" strike="noStrike">
                <a:latin typeface="Times New Roman"/>
              </a:defRPr>
            </a:lvl1pPr>
          </a:lstStyle>
          <a:p>
            <a:pPr>
              <a:lnSpc>
                <a:spcPct val="100000"/>
              </a:lnSpc>
              <a:buNone/>
            </a:pPr>
            <a:fld id="{D06039B4-F40D-4CFB-8EBB-65CFE9D1D2C0}" type="slidenum">
              <a:rPr b="0" lang="en-US" sz="2400" spc="-1" strike="noStrike">
                <a:latin typeface="Times New Roman"/>
              </a:rPr>
              <a:t>&lt;number&gt;</a:t>
            </a:fld>
            <a:endParaRPr b="0" lang="en-US" sz="24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3"/>
          </p:nvPr>
        </p:nvSpPr>
        <p:spPr>
          <a:xfrm>
            <a:off x="838080" y="6356160"/>
            <a:ext cx="2741760" cy="363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ftr" idx="4"/>
          </p:nvPr>
        </p:nvSpPr>
        <p:spPr>
          <a:xfrm>
            <a:off x="4038120" y="6356160"/>
            <a:ext cx="4113000" cy="363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sldNum" idx="5"/>
          </p:nvPr>
        </p:nvSpPr>
        <p:spPr>
          <a:xfrm>
            <a:off x="8609760" y="6356160"/>
            <a:ext cx="2741760" cy="363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lnSpc>
                <a:spcPct val="100000"/>
              </a:lnSpc>
              <a:buNone/>
              <a:defRPr b="0" lang="en-US" sz="2400" spc="-1" strike="noStrike">
                <a:latin typeface="Times New Roman"/>
              </a:defRPr>
            </a:lvl1pPr>
          </a:lstStyle>
          <a:p>
            <a:pPr>
              <a:lnSpc>
                <a:spcPct val="100000"/>
              </a:lnSpc>
              <a:buNone/>
            </a:pPr>
            <a:fld id="{E3C90948-8B0E-4598-ABB3-E45622C986D1}" type="slidenum">
              <a:rPr b="0" lang="en-US" sz="2400" spc="-1" strike="noStrike">
                <a:latin typeface="Times New Roman"/>
              </a:rPr>
              <a:t>&lt;number&gt;</a:t>
            </a:fld>
            <a:endParaRPr b="0" lang="en-US" sz="2400" spc="-1" strike="noStrike">
              <a:latin typeface="Times New Roman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dt" idx="6"/>
          </p:nvPr>
        </p:nvSpPr>
        <p:spPr>
          <a:xfrm>
            <a:off x="838080" y="6356160"/>
            <a:ext cx="2741760" cy="363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16.png"/><Relationship Id="rId3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4.wmf"/><Relationship Id="rId2" Type="http://schemas.openxmlformats.org/officeDocument/2006/relationships/image" Target="../media/image5.wmf"/><Relationship Id="rId3" Type="http://schemas.openxmlformats.org/officeDocument/2006/relationships/image" Target="../media/image6.wmf"/><Relationship Id="rId4" Type="http://schemas.openxmlformats.org/officeDocument/2006/relationships/image" Target="../media/image7.wmf"/><Relationship Id="rId5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png"/><Relationship Id="rId3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图片 4" descr=""/>
          <p:cNvPicPr/>
          <p:nvPr/>
        </p:nvPicPr>
        <p:blipFill>
          <a:blip r:embed="rId1"/>
          <a:stretch/>
        </p:blipFill>
        <p:spPr>
          <a:xfrm>
            <a:off x="360" y="0"/>
            <a:ext cx="12189960" cy="6955560"/>
          </a:xfrm>
          <a:prstGeom prst="rect">
            <a:avLst/>
          </a:prstGeom>
          <a:ln w="0">
            <a:noFill/>
          </a:ln>
        </p:spPr>
      </p:pic>
      <p:pic>
        <p:nvPicPr>
          <p:cNvPr id="83" name="" descr=""/>
          <p:cNvPicPr/>
          <p:nvPr/>
        </p:nvPicPr>
        <p:blipFill>
          <a:blip r:embed="rId2"/>
          <a:stretch/>
        </p:blipFill>
        <p:spPr>
          <a:xfrm>
            <a:off x="5366520" y="0"/>
            <a:ext cx="10373040" cy="7333560"/>
          </a:xfrm>
          <a:prstGeom prst="rect">
            <a:avLst/>
          </a:prstGeom>
          <a:ln w="0">
            <a:noFill/>
          </a:ln>
        </p:spPr>
      </p:pic>
      <p:sp>
        <p:nvSpPr>
          <p:cNvPr id="84" name="任意多边形: 形状 27"/>
          <p:cNvSpPr/>
          <p:nvPr/>
        </p:nvSpPr>
        <p:spPr>
          <a:xfrm flipH="1" rot="172800">
            <a:off x="-1112400" y="-1040040"/>
            <a:ext cx="8484840" cy="9576360"/>
          </a:xfrm>
          <a:custGeom>
            <a:avLst/>
            <a:gdLst/>
            <a:ahLst/>
            <a:rect l="l" t="t" r="r" b="b"/>
            <a:pathLst>
              <a:path w="8042265" h="9223237">
                <a:moveTo>
                  <a:pt x="963698" y="781862"/>
                </a:moveTo>
                <a:cubicBezTo>
                  <a:pt x="-239460" y="1218207"/>
                  <a:pt x="-24495" y="2429386"/>
                  <a:pt x="97425" y="3197803"/>
                </a:cubicBezTo>
                <a:cubicBezTo>
                  <a:pt x="219345" y="3966220"/>
                  <a:pt x="1416085" y="4657635"/>
                  <a:pt x="1695218" y="5392363"/>
                </a:cubicBezTo>
                <a:cubicBezTo>
                  <a:pt x="1974351" y="6127091"/>
                  <a:pt x="1757782" y="6996573"/>
                  <a:pt x="1772220" y="7606173"/>
                </a:cubicBezTo>
                <a:cubicBezTo>
                  <a:pt x="1786658" y="8215773"/>
                  <a:pt x="1287749" y="8804519"/>
                  <a:pt x="1781846" y="9049963"/>
                </a:cubicBezTo>
                <a:cubicBezTo>
                  <a:pt x="2275943" y="9295407"/>
                  <a:pt x="3764650" y="9256905"/>
                  <a:pt x="4736801" y="9078838"/>
                </a:cubicBezTo>
                <a:cubicBezTo>
                  <a:pt x="5708952" y="8900771"/>
                  <a:pt x="7184827" y="9398076"/>
                  <a:pt x="7614755" y="7981558"/>
                </a:cubicBezTo>
                <a:cubicBezTo>
                  <a:pt x="8044684" y="6565040"/>
                  <a:pt x="8423277" y="1779680"/>
                  <a:pt x="7316372" y="579731"/>
                </a:cubicBezTo>
                <a:cubicBezTo>
                  <a:pt x="6209467" y="-620218"/>
                  <a:pt x="2166856" y="345517"/>
                  <a:pt x="963698" y="781862"/>
                </a:cubicBez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5" name="文本框 26"/>
          <p:cNvSpPr/>
          <p:nvPr/>
        </p:nvSpPr>
        <p:spPr>
          <a:xfrm>
            <a:off x="544680" y="2937600"/>
            <a:ext cx="4820400" cy="75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just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4400" spc="-1" strike="noStrike">
                <a:solidFill>
                  <a:srgbClr val="033180"/>
                </a:solidFill>
                <a:latin typeface="微软雅黑"/>
                <a:ea typeface="微软雅黑"/>
              </a:rPr>
              <a:t> 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86" name="文本框 29"/>
          <p:cNvSpPr/>
          <p:nvPr/>
        </p:nvSpPr>
        <p:spPr>
          <a:xfrm>
            <a:off x="531360" y="2709360"/>
            <a:ext cx="4783320" cy="45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just">
              <a:lnSpc>
                <a:spcPct val="150000"/>
              </a:lnSpc>
              <a:buNone/>
              <a:tabLst>
                <a:tab algn="l" pos="0"/>
              </a:tabLst>
            </a:pPr>
            <a:r>
              <a:rPr b="0" lang="en-US" sz="1600" spc="-1" strike="noStrike">
                <a:solidFill>
                  <a:srgbClr val="033180"/>
                </a:solidFill>
                <a:latin typeface="微软雅黑"/>
                <a:ea typeface="微软雅黑"/>
              </a:rPr>
              <a:t>To the team of 11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7" name="文本框 31"/>
          <p:cNvSpPr/>
          <p:nvPr/>
        </p:nvSpPr>
        <p:spPr>
          <a:xfrm>
            <a:off x="610200" y="4442040"/>
            <a:ext cx="2198160" cy="30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33180"/>
                </a:solidFill>
                <a:latin typeface="微软雅黑"/>
                <a:ea typeface="微软雅黑"/>
              </a:rPr>
              <a:t>Time</a:t>
            </a:r>
            <a:r>
              <a:rPr b="0" lang="zh-CN" sz="1400" spc="-1" strike="noStrike">
                <a:solidFill>
                  <a:srgbClr val="033180"/>
                </a:solidFill>
                <a:latin typeface="微软雅黑"/>
                <a:ea typeface="微软雅黑"/>
              </a:rPr>
              <a:t>：</a:t>
            </a:r>
            <a:r>
              <a:rPr b="0" lang="en-US" sz="1400" spc="-1" strike="noStrike">
                <a:solidFill>
                  <a:srgbClr val="033180"/>
                </a:solidFill>
                <a:latin typeface="微软雅黑"/>
                <a:ea typeface="微软雅黑"/>
              </a:rPr>
              <a:t>2022.07.25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88" name="矩形: 圆角 61"/>
          <p:cNvSpPr/>
          <p:nvPr/>
        </p:nvSpPr>
        <p:spPr>
          <a:xfrm>
            <a:off x="625320" y="5590800"/>
            <a:ext cx="1114200" cy="363960"/>
          </a:xfrm>
          <a:prstGeom prst="roundRect">
            <a:avLst>
              <a:gd name="adj" fmla="val 50000"/>
            </a:avLst>
          </a:prstGeom>
          <a:solidFill>
            <a:srgbClr val="03318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9" name="文本框 62"/>
          <p:cNvSpPr/>
          <p:nvPr/>
        </p:nvSpPr>
        <p:spPr>
          <a:xfrm>
            <a:off x="666720" y="5589000"/>
            <a:ext cx="10314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ffffff"/>
                </a:solidFill>
                <a:latin typeface="微软雅黑"/>
                <a:ea typeface="微软雅黑"/>
              </a:rPr>
              <a:t>START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0" name="文本框 24"/>
          <p:cNvSpPr/>
          <p:nvPr/>
        </p:nvSpPr>
        <p:spPr>
          <a:xfrm>
            <a:off x="531360" y="963360"/>
            <a:ext cx="3750480" cy="1735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just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5400" spc="-1" strike="noStrike">
                <a:solidFill>
                  <a:srgbClr val="033180"/>
                </a:solidFill>
                <a:latin typeface="微软雅黑"/>
                <a:ea typeface="微软雅黑"/>
              </a:rPr>
              <a:t>Live Scores</a:t>
            </a:r>
            <a:endParaRPr b="0" lang="en-US" sz="5400" spc="-1" strike="noStrike">
              <a:latin typeface="Arial"/>
            </a:endParaRPr>
          </a:p>
        </p:txBody>
      </p:sp>
      <p:sp>
        <p:nvSpPr>
          <p:cNvPr id="91" name="椭圆 57"/>
          <p:cNvSpPr/>
          <p:nvPr/>
        </p:nvSpPr>
        <p:spPr>
          <a:xfrm>
            <a:off x="4504320" y="1227600"/>
            <a:ext cx="111960" cy="111960"/>
          </a:xfrm>
          <a:prstGeom prst="ellipse">
            <a:avLst/>
          </a:prstGeom>
          <a:solidFill>
            <a:srgbClr val="03318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2" name="椭圆 58"/>
          <p:cNvSpPr/>
          <p:nvPr/>
        </p:nvSpPr>
        <p:spPr>
          <a:xfrm>
            <a:off x="4517640" y="1393920"/>
            <a:ext cx="85320" cy="85320"/>
          </a:xfrm>
          <a:prstGeom prst="ellipse">
            <a:avLst/>
          </a:prstGeom>
          <a:solidFill>
            <a:srgbClr val="03318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3" name="椭圆 59"/>
          <p:cNvSpPr/>
          <p:nvPr/>
        </p:nvSpPr>
        <p:spPr>
          <a:xfrm>
            <a:off x="4538160" y="1533240"/>
            <a:ext cx="44280" cy="44280"/>
          </a:xfrm>
          <a:prstGeom prst="ellipse">
            <a:avLst/>
          </a:prstGeom>
          <a:solidFill>
            <a:srgbClr val="03318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4" name="椭圆 60"/>
          <p:cNvSpPr/>
          <p:nvPr/>
        </p:nvSpPr>
        <p:spPr>
          <a:xfrm>
            <a:off x="4542840" y="1631880"/>
            <a:ext cx="34560" cy="34560"/>
          </a:xfrm>
          <a:prstGeom prst="ellipse">
            <a:avLst/>
          </a:prstGeom>
          <a:solidFill>
            <a:srgbClr val="03318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5" name="椭圆 53"/>
          <p:cNvSpPr/>
          <p:nvPr/>
        </p:nvSpPr>
        <p:spPr>
          <a:xfrm rot="10800000">
            <a:off x="4680000" y="1555920"/>
            <a:ext cx="111960" cy="111960"/>
          </a:xfrm>
          <a:prstGeom prst="ellipse">
            <a:avLst/>
          </a:prstGeom>
          <a:solidFill>
            <a:srgbClr val="03318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6" name="椭圆 54"/>
          <p:cNvSpPr/>
          <p:nvPr/>
        </p:nvSpPr>
        <p:spPr>
          <a:xfrm rot="10800000">
            <a:off x="4693320" y="1416240"/>
            <a:ext cx="85320" cy="85320"/>
          </a:xfrm>
          <a:prstGeom prst="ellipse">
            <a:avLst/>
          </a:prstGeom>
          <a:solidFill>
            <a:srgbClr val="03318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7" name="椭圆 55"/>
          <p:cNvSpPr/>
          <p:nvPr/>
        </p:nvSpPr>
        <p:spPr>
          <a:xfrm rot="10800000">
            <a:off x="4713840" y="1317960"/>
            <a:ext cx="44280" cy="44280"/>
          </a:xfrm>
          <a:prstGeom prst="ellipse">
            <a:avLst/>
          </a:prstGeom>
          <a:solidFill>
            <a:srgbClr val="03318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8" name="椭圆 56"/>
          <p:cNvSpPr/>
          <p:nvPr/>
        </p:nvSpPr>
        <p:spPr>
          <a:xfrm rot="10800000">
            <a:off x="4718520" y="1229040"/>
            <a:ext cx="34560" cy="34560"/>
          </a:xfrm>
          <a:prstGeom prst="ellipse">
            <a:avLst/>
          </a:prstGeom>
          <a:solidFill>
            <a:srgbClr val="03318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9" name="椭圆 49"/>
          <p:cNvSpPr/>
          <p:nvPr/>
        </p:nvSpPr>
        <p:spPr>
          <a:xfrm>
            <a:off x="4852800" y="1227600"/>
            <a:ext cx="111960" cy="111960"/>
          </a:xfrm>
          <a:prstGeom prst="ellipse">
            <a:avLst/>
          </a:prstGeom>
          <a:solidFill>
            <a:srgbClr val="03318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0" name="椭圆 50"/>
          <p:cNvSpPr/>
          <p:nvPr/>
        </p:nvSpPr>
        <p:spPr>
          <a:xfrm>
            <a:off x="4866120" y="1393920"/>
            <a:ext cx="85320" cy="85320"/>
          </a:xfrm>
          <a:prstGeom prst="ellipse">
            <a:avLst/>
          </a:prstGeom>
          <a:solidFill>
            <a:srgbClr val="03318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1" name="椭圆 51"/>
          <p:cNvSpPr/>
          <p:nvPr/>
        </p:nvSpPr>
        <p:spPr>
          <a:xfrm>
            <a:off x="4886640" y="1533240"/>
            <a:ext cx="44280" cy="44280"/>
          </a:xfrm>
          <a:prstGeom prst="ellipse">
            <a:avLst/>
          </a:prstGeom>
          <a:solidFill>
            <a:srgbClr val="03318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2" name="椭圆 52"/>
          <p:cNvSpPr/>
          <p:nvPr/>
        </p:nvSpPr>
        <p:spPr>
          <a:xfrm>
            <a:off x="4891320" y="1631880"/>
            <a:ext cx="34560" cy="34560"/>
          </a:xfrm>
          <a:prstGeom prst="ellipse">
            <a:avLst/>
          </a:prstGeom>
          <a:solidFill>
            <a:srgbClr val="03318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</p:spTree>
  </p:cSld>
  <p:transition>
    <p:fade thruBlk="true"/>
  </p:transition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矩形: 圆角 6"/>
          <p:cNvSpPr/>
          <p:nvPr/>
        </p:nvSpPr>
        <p:spPr>
          <a:xfrm rot="2700000">
            <a:off x="569520" y="389880"/>
            <a:ext cx="381600" cy="381600"/>
          </a:xfrm>
          <a:prstGeom prst="roundRect">
            <a:avLst>
              <a:gd name="adj" fmla="val 16667"/>
            </a:avLst>
          </a:prstGeom>
          <a:noFill/>
          <a:ln w="25558">
            <a:solidFill>
              <a:srgbClr val="03318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1" name="矩形: 圆角 7"/>
          <p:cNvSpPr/>
          <p:nvPr/>
        </p:nvSpPr>
        <p:spPr>
          <a:xfrm rot="2700000">
            <a:off x="407520" y="389880"/>
            <a:ext cx="381600" cy="381600"/>
          </a:xfrm>
          <a:prstGeom prst="roundRect">
            <a:avLst>
              <a:gd name="adj" fmla="val 16667"/>
            </a:avLst>
          </a:prstGeom>
          <a:solidFill>
            <a:srgbClr val="03318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2" name="矩形 5"/>
          <p:cNvSpPr/>
          <p:nvPr/>
        </p:nvSpPr>
        <p:spPr>
          <a:xfrm>
            <a:off x="1042920" y="286920"/>
            <a:ext cx="2924280" cy="51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just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800" spc="-1" strike="noStrike">
                <a:solidFill>
                  <a:srgbClr val="404040"/>
                </a:solidFill>
                <a:latin typeface="微软雅黑"/>
                <a:ea typeface="微软雅黑"/>
              </a:rPr>
              <a:t>Conclusion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233" name="Oval 33"/>
          <p:cNvSpPr/>
          <p:nvPr/>
        </p:nvSpPr>
        <p:spPr>
          <a:xfrm>
            <a:off x="5143320" y="3414960"/>
            <a:ext cx="703440" cy="704880"/>
          </a:xfrm>
          <a:prstGeom prst="ellipse">
            <a:avLst/>
          </a:prstGeom>
          <a:solidFill>
            <a:srgbClr val="03318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4" name="Oval 34"/>
          <p:cNvSpPr/>
          <p:nvPr/>
        </p:nvSpPr>
        <p:spPr>
          <a:xfrm>
            <a:off x="4698000" y="5036040"/>
            <a:ext cx="700920" cy="702360"/>
          </a:xfrm>
          <a:prstGeom prst="ellipse">
            <a:avLst/>
          </a:prstGeom>
          <a:solidFill>
            <a:srgbClr val="03318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5" name="Oval 35"/>
          <p:cNvSpPr/>
          <p:nvPr/>
        </p:nvSpPr>
        <p:spPr>
          <a:xfrm>
            <a:off x="4698000" y="1752120"/>
            <a:ext cx="700920" cy="704880"/>
          </a:xfrm>
          <a:prstGeom prst="ellipse">
            <a:avLst/>
          </a:prstGeom>
          <a:solidFill>
            <a:srgbClr val="03318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6" name="Rectangle 36"/>
          <p:cNvSpPr/>
          <p:nvPr/>
        </p:nvSpPr>
        <p:spPr>
          <a:xfrm>
            <a:off x="4844520" y="1898640"/>
            <a:ext cx="450720" cy="42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800" spc="-1" strike="noStrike">
                <a:solidFill>
                  <a:srgbClr val="ffffff"/>
                </a:solidFill>
                <a:latin typeface="微软雅黑"/>
                <a:ea typeface="微软雅黑"/>
              </a:rPr>
              <a:t>01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237" name="Rectangle 37"/>
          <p:cNvSpPr/>
          <p:nvPr/>
        </p:nvSpPr>
        <p:spPr>
          <a:xfrm>
            <a:off x="5281560" y="3561840"/>
            <a:ext cx="450720" cy="42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800" spc="-1" strike="noStrike">
                <a:solidFill>
                  <a:srgbClr val="ffffff"/>
                </a:solidFill>
                <a:latin typeface="微软雅黑"/>
                <a:ea typeface="微软雅黑"/>
              </a:rPr>
              <a:t>02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238" name="Rectangle 38"/>
          <p:cNvSpPr/>
          <p:nvPr/>
        </p:nvSpPr>
        <p:spPr>
          <a:xfrm>
            <a:off x="4810680" y="5195520"/>
            <a:ext cx="450720" cy="42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800" spc="-1" strike="noStrike">
                <a:solidFill>
                  <a:srgbClr val="ffffff"/>
                </a:solidFill>
                <a:latin typeface="微软雅黑"/>
                <a:ea typeface="微软雅黑"/>
              </a:rPr>
              <a:t>03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239" name="Freeform 39"/>
          <p:cNvSpPr/>
          <p:nvPr/>
        </p:nvSpPr>
        <p:spPr>
          <a:xfrm>
            <a:off x="5228640" y="2490840"/>
            <a:ext cx="252000" cy="837720"/>
          </a:xfrm>
          <a:custGeom>
            <a:avLst/>
            <a:gdLst/>
            <a:ahLst/>
            <a:rect l="l" t="t" r="r" b="b"/>
            <a:pathLst>
              <a:path w="84" h="277">
                <a:moveTo>
                  <a:pt x="78" y="277"/>
                </a:moveTo>
                <a:cubicBezTo>
                  <a:pt x="75" y="277"/>
                  <a:pt x="73" y="275"/>
                  <a:pt x="72" y="272"/>
                </a:cubicBezTo>
                <a:cubicBezTo>
                  <a:pt x="60" y="182"/>
                  <a:pt x="36" y="93"/>
                  <a:pt x="2" y="9"/>
                </a:cubicBezTo>
                <a:cubicBezTo>
                  <a:pt x="0" y="6"/>
                  <a:pt x="2" y="3"/>
                  <a:pt x="5" y="2"/>
                </a:cubicBezTo>
                <a:cubicBezTo>
                  <a:pt x="8" y="0"/>
                  <a:pt x="11" y="2"/>
                  <a:pt x="12" y="5"/>
                </a:cubicBezTo>
                <a:cubicBezTo>
                  <a:pt x="47" y="90"/>
                  <a:pt x="72" y="179"/>
                  <a:pt x="84" y="271"/>
                </a:cubicBezTo>
                <a:cubicBezTo>
                  <a:pt x="84" y="274"/>
                  <a:pt x="82" y="277"/>
                  <a:pt x="79" y="277"/>
                </a:cubicBezTo>
                <a:cubicBezTo>
                  <a:pt x="79" y="277"/>
                  <a:pt x="78" y="277"/>
                  <a:pt x="78" y="277"/>
                </a:cubicBezTo>
                <a:close/>
              </a:path>
            </a:pathLst>
          </a:custGeom>
          <a:solidFill>
            <a:srgbClr val="282828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0" name="Freeform 40"/>
          <p:cNvSpPr/>
          <p:nvPr/>
        </p:nvSpPr>
        <p:spPr>
          <a:xfrm>
            <a:off x="5228640" y="4185360"/>
            <a:ext cx="252000" cy="837720"/>
          </a:xfrm>
          <a:custGeom>
            <a:avLst/>
            <a:gdLst/>
            <a:ahLst/>
            <a:rect l="l" t="t" r="r" b="b"/>
            <a:pathLst>
              <a:path w="84" h="277">
                <a:moveTo>
                  <a:pt x="7" y="277"/>
                </a:moveTo>
                <a:cubicBezTo>
                  <a:pt x="6" y="277"/>
                  <a:pt x="5" y="277"/>
                  <a:pt x="5" y="276"/>
                </a:cubicBezTo>
                <a:cubicBezTo>
                  <a:pt x="2" y="275"/>
                  <a:pt x="0" y="272"/>
                  <a:pt x="2" y="269"/>
                </a:cubicBezTo>
                <a:cubicBezTo>
                  <a:pt x="36" y="185"/>
                  <a:pt x="60" y="96"/>
                  <a:pt x="72" y="6"/>
                </a:cubicBezTo>
                <a:cubicBezTo>
                  <a:pt x="73" y="3"/>
                  <a:pt x="76" y="0"/>
                  <a:pt x="79" y="1"/>
                </a:cubicBezTo>
                <a:cubicBezTo>
                  <a:pt x="82" y="1"/>
                  <a:pt x="84" y="4"/>
                  <a:pt x="84" y="7"/>
                </a:cubicBezTo>
                <a:cubicBezTo>
                  <a:pt x="72" y="99"/>
                  <a:pt x="47" y="188"/>
                  <a:pt x="12" y="273"/>
                </a:cubicBezTo>
                <a:cubicBezTo>
                  <a:pt x="11" y="275"/>
                  <a:pt x="9" y="277"/>
                  <a:pt x="7" y="277"/>
                </a:cubicBezTo>
                <a:close/>
              </a:path>
            </a:pathLst>
          </a:custGeom>
          <a:solidFill>
            <a:srgbClr val="282828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1" name="Freeform 27"/>
          <p:cNvSpPr/>
          <p:nvPr/>
        </p:nvSpPr>
        <p:spPr>
          <a:xfrm>
            <a:off x="2153520" y="1952640"/>
            <a:ext cx="2577960" cy="2352240"/>
          </a:xfrm>
          <a:custGeom>
            <a:avLst/>
            <a:gdLst/>
            <a:ahLst/>
            <a:rect l="l" t="t" r="r" b="b"/>
            <a:pathLst>
              <a:path w="942" h="859">
                <a:moveTo>
                  <a:pt x="935" y="562"/>
                </a:moveTo>
                <a:cubicBezTo>
                  <a:pt x="889" y="242"/>
                  <a:pt x="611" y="0"/>
                  <a:pt x="287" y="0"/>
                </a:cubicBezTo>
                <a:cubicBezTo>
                  <a:pt x="186" y="0"/>
                  <a:pt x="88" y="23"/>
                  <a:pt x="0" y="66"/>
                </a:cubicBezTo>
                <a:cubicBezTo>
                  <a:pt x="16" y="64"/>
                  <a:pt x="34" y="62"/>
                  <a:pt x="52" y="62"/>
                </a:cubicBezTo>
                <a:cubicBezTo>
                  <a:pt x="74" y="62"/>
                  <a:pt x="96" y="65"/>
                  <a:pt x="117" y="69"/>
                </a:cubicBezTo>
                <a:cubicBezTo>
                  <a:pt x="234" y="95"/>
                  <a:pt x="295" y="204"/>
                  <a:pt x="299" y="211"/>
                </a:cubicBezTo>
                <a:cubicBezTo>
                  <a:pt x="673" y="859"/>
                  <a:pt x="673" y="859"/>
                  <a:pt x="673" y="859"/>
                </a:cubicBezTo>
                <a:cubicBezTo>
                  <a:pt x="702" y="858"/>
                  <a:pt x="796" y="850"/>
                  <a:pt x="858" y="781"/>
                </a:cubicBezTo>
                <a:cubicBezTo>
                  <a:pt x="942" y="688"/>
                  <a:pt x="935" y="568"/>
                  <a:pt x="935" y="562"/>
                </a:cubicBezTo>
                <a:close/>
              </a:path>
            </a:pathLst>
          </a:custGeom>
          <a:solidFill>
            <a:srgbClr val="4472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2" name="Freeform 28"/>
          <p:cNvSpPr/>
          <p:nvPr/>
        </p:nvSpPr>
        <p:spPr>
          <a:xfrm>
            <a:off x="1148400" y="2202120"/>
            <a:ext cx="1745640" cy="3027960"/>
          </a:xfrm>
          <a:custGeom>
            <a:avLst/>
            <a:gdLst/>
            <a:ahLst/>
            <a:rect l="l" t="t" r="r" b="b"/>
            <a:pathLst>
              <a:path w="638" h="1106">
                <a:moveTo>
                  <a:pt x="478" y="6"/>
                </a:moveTo>
                <a:cubicBezTo>
                  <a:pt x="459" y="2"/>
                  <a:pt x="439" y="0"/>
                  <a:pt x="419" y="0"/>
                </a:cubicBezTo>
                <a:cubicBezTo>
                  <a:pt x="326" y="0"/>
                  <a:pt x="255" y="46"/>
                  <a:pt x="250" y="49"/>
                </a:cubicBezTo>
                <a:cubicBezTo>
                  <a:pt x="91" y="174"/>
                  <a:pt x="0" y="362"/>
                  <a:pt x="0" y="564"/>
                </a:cubicBezTo>
                <a:cubicBezTo>
                  <a:pt x="0" y="785"/>
                  <a:pt x="109" y="986"/>
                  <a:pt x="288" y="1106"/>
                </a:cubicBezTo>
                <a:cubicBezTo>
                  <a:pt x="266" y="1079"/>
                  <a:pt x="245" y="1045"/>
                  <a:pt x="232" y="1003"/>
                </a:cubicBezTo>
                <a:cubicBezTo>
                  <a:pt x="195" y="889"/>
                  <a:pt x="260" y="781"/>
                  <a:pt x="264" y="774"/>
                </a:cubicBezTo>
                <a:cubicBezTo>
                  <a:pt x="638" y="127"/>
                  <a:pt x="638" y="127"/>
                  <a:pt x="638" y="127"/>
                </a:cubicBezTo>
                <a:cubicBezTo>
                  <a:pt x="623" y="104"/>
                  <a:pt x="568" y="25"/>
                  <a:pt x="478" y="6"/>
                </a:cubicBezTo>
                <a:close/>
              </a:path>
            </a:pathLst>
          </a:custGeom>
          <a:solidFill>
            <a:srgbClr val="03318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3" name="Freeform 29"/>
          <p:cNvSpPr/>
          <p:nvPr/>
        </p:nvSpPr>
        <p:spPr>
          <a:xfrm>
            <a:off x="1781640" y="3872880"/>
            <a:ext cx="2944080" cy="1665000"/>
          </a:xfrm>
          <a:custGeom>
            <a:avLst/>
            <a:gdLst/>
            <a:ahLst/>
            <a:rect l="l" t="t" r="r" b="b"/>
            <a:pathLst>
              <a:path w="1076" h="608">
                <a:moveTo>
                  <a:pt x="1015" y="99"/>
                </a:moveTo>
                <a:cubicBezTo>
                  <a:pt x="940" y="182"/>
                  <a:pt x="826" y="186"/>
                  <a:pt x="804" y="186"/>
                </a:cubicBezTo>
                <a:cubicBezTo>
                  <a:pt x="802" y="186"/>
                  <a:pt x="801" y="186"/>
                  <a:pt x="800" y="186"/>
                </a:cubicBezTo>
                <a:cubicBezTo>
                  <a:pt x="53" y="186"/>
                  <a:pt x="53" y="186"/>
                  <a:pt x="53" y="186"/>
                </a:cubicBezTo>
                <a:cubicBezTo>
                  <a:pt x="40" y="210"/>
                  <a:pt x="0" y="297"/>
                  <a:pt x="28" y="385"/>
                </a:cubicBezTo>
                <a:cubicBezTo>
                  <a:pt x="67" y="506"/>
                  <a:pt x="179" y="561"/>
                  <a:pt x="180" y="561"/>
                </a:cubicBezTo>
                <a:cubicBezTo>
                  <a:pt x="181" y="562"/>
                  <a:pt x="181" y="562"/>
                  <a:pt x="181" y="562"/>
                </a:cubicBezTo>
                <a:cubicBezTo>
                  <a:pt x="258" y="592"/>
                  <a:pt x="339" y="608"/>
                  <a:pt x="423" y="608"/>
                </a:cubicBezTo>
                <a:cubicBezTo>
                  <a:pt x="768" y="608"/>
                  <a:pt x="1052" y="339"/>
                  <a:pt x="1076" y="0"/>
                </a:cubicBezTo>
                <a:cubicBezTo>
                  <a:pt x="1063" y="33"/>
                  <a:pt x="1044" y="67"/>
                  <a:pt x="1015" y="99"/>
                </a:cubicBezTo>
                <a:close/>
              </a:path>
            </a:pathLst>
          </a:custGeom>
          <a:solidFill>
            <a:srgbClr val="03318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4" name="Freeform 41"/>
          <p:cNvSpPr/>
          <p:nvPr/>
        </p:nvSpPr>
        <p:spPr>
          <a:xfrm>
            <a:off x="2515320" y="4618080"/>
            <a:ext cx="1030680" cy="536400"/>
          </a:xfrm>
          <a:custGeom>
            <a:avLst/>
            <a:gdLst/>
            <a:ahLst/>
            <a:rect l="l" t="t" r="r" b="b"/>
            <a:pathLst>
              <a:path w="377" h="196">
                <a:moveTo>
                  <a:pt x="272" y="184"/>
                </a:moveTo>
                <a:cubicBezTo>
                  <a:pt x="266" y="187"/>
                  <a:pt x="261" y="189"/>
                  <a:pt x="255" y="190"/>
                </a:cubicBezTo>
                <a:cubicBezTo>
                  <a:pt x="236" y="194"/>
                  <a:pt x="217" y="195"/>
                  <a:pt x="193" y="196"/>
                </a:cubicBezTo>
                <a:cubicBezTo>
                  <a:pt x="169" y="195"/>
                  <a:pt x="150" y="194"/>
                  <a:pt x="131" y="190"/>
                </a:cubicBezTo>
                <a:cubicBezTo>
                  <a:pt x="125" y="189"/>
                  <a:pt x="119" y="187"/>
                  <a:pt x="114" y="184"/>
                </a:cubicBezTo>
                <a:cubicBezTo>
                  <a:pt x="98" y="177"/>
                  <a:pt x="98" y="163"/>
                  <a:pt x="107" y="154"/>
                </a:cubicBezTo>
                <a:cubicBezTo>
                  <a:pt x="117" y="144"/>
                  <a:pt x="129" y="137"/>
                  <a:pt x="142" y="131"/>
                </a:cubicBezTo>
                <a:cubicBezTo>
                  <a:pt x="147" y="129"/>
                  <a:pt x="153" y="127"/>
                  <a:pt x="159" y="124"/>
                </a:cubicBezTo>
                <a:cubicBezTo>
                  <a:pt x="170" y="120"/>
                  <a:pt x="173" y="109"/>
                  <a:pt x="165" y="101"/>
                </a:cubicBezTo>
                <a:cubicBezTo>
                  <a:pt x="149" y="84"/>
                  <a:pt x="142" y="64"/>
                  <a:pt x="143" y="42"/>
                </a:cubicBezTo>
                <a:cubicBezTo>
                  <a:pt x="144" y="19"/>
                  <a:pt x="158" y="7"/>
                  <a:pt x="179" y="1"/>
                </a:cubicBezTo>
                <a:cubicBezTo>
                  <a:pt x="184" y="0"/>
                  <a:pt x="188" y="0"/>
                  <a:pt x="193" y="0"/>
                </a:cubicBezTo>
                <a:cubicBezTo>
                  <a:pt x="197" y="0"/>
                  <a:pt x="202" y="0"/>
                  <a:pt x="206" y="1"/>
                </a:cubicBezTo>
                <a:cubicBezTo>
                  <a:pt x="228" y="7"/>
                  <a:pt x="242" y="19"/>
                  <a:pt x="242" y="42"/>
                </a:cubicBezTo>
                <a:cubicBezTo>
                  <a:pt x="243" y="64"/>
                  <a:pt x="237" y="85"/>
                  <a:pt x="221" y="101"/>
                </a:cubicBezTo>
                <a:cubicBezTo>
                  <a:pt x="213" y="109"/>
                  <a:pt x="216" y="120"/>
                  <a:pt x="227" y="124"/>
                </a:cubicBezTo>
                <a:cubicBezTo>
                  <a:pt x="232" y="127"/>
                  <a:pt x="238" y="129"/>
                  <a:pt x="244" y="131"/>
                </a:cubicBezTo>
                <a:cubicBezTo>
                  <a:pt x="257" y="137"/>
                  <a:pt x="269" y="144"/>
                  <a:pt x="279" y="154"/>
                </a:cubicBezTo>
                <a:cubicBezTo>
                  <a:pt x="285" y="160"/>
                  <a:pt x="288" y="177"/>
                  <a:pt x="272" y="184"/>
                </a:cubicBezTo>
                <a:close/>
                <a:moveTo>
                  <a:pt x="370" y="167"/>
                </a:moveTo>
                <a:cubicBezTo>
                  <a:pt x="363" y="160"/>
                  <a:pt x="355" y="155"/>
                  <a:pt x="346" y="151"/>
                </a:cubicBezTo>
                <a:cubicBezTo>
                  <a:pt x="342" y="149"/>
                  <a:pt x="338" y="148"/>
                  <a:pt x="334" y="146"/>
                </a:cubicBezTo>
                <a:cubicBezTo>
                  <a:pt x="326" y="143"/>
                  <a:pt x="324" y="135"/>
                  <a:pt x="330" y="130"/>
                </a:cubicBezTo>
                <a:cubicBezTo>
                  <a:pt x="341" y="118"/>
                  <a:pt x="346" y="104"/>
                  <a:pt x="345" y="89"/>
                </a:cubicBezTo>
                <a:cubicBezTo>
                  <a:pt x="344" y="73"/>
                  <a:pt x="335" y="64"/>
                  <a:pt x="320" y="60"/>
                </a:cubicBezTo>
                <a:cubicBezTo>
                  <a:pt x="317" y="60"/>
                  <a:pt x="314" y="59"/>
                  <a:pt x="310" y="59"/>
                </a:cubicBezTo>
                <a:cubicBezTo>
                  <a:pt x="307" y="59"/>
                  <a:pt x="304" y="60"/>
                  <a:pt x="301" y="60"/>
                </a:cubicBezTo>
                <a:cubicBezTo>
                  <a:pt x="286" y="64"/>
                  <a:pt x="277" y="73"/>
                  <a:pt x="276" y="89"/>
                </a:cubicBezTo>
                <a:cubicBezTo>
                  <a:pt x="275" y="104"/>
                  <a:pt x="280" y="118"/>
                  <a:pt x="291" y="130"/>
                </a:cubicBezTo>
                <a:cubicBezTo>
                  <a:pt x="297" y="135"/>
                  <a:pt x="295" y="143"/>
                  <a:pt x="287" y="146"/>
                </a:cubicBezTo>
                <a:cubicBezTo>
                  <a:pt x="287" y="146"/>
                  <a:pt x="286" y="146"/>
                  <a:pt x="286" y="146"/>
                </a:cubicBezTo>
                <a:cubicBezTo>
                  <a:pt x="287" y="147"/>
                  <a:pt x="288" y="148"/>
                  <a:pt x="290" y="150"/>
                </a:cubicBezTo>
                <a:cubicBezTo>
                  <a:pt x="295" y="155"/>
                  <a:pt x="297" y="163"/>
                  <a:pt x="296" y="171"/>
                </a:cubicBezTo>
                <a:cubicBezTo>
                  <a:pt x="294" y="179"/>
                  <a:pt x="289" y="186"/>
                  <a:pt x="280" y="190"/>
                </a:cubicBezTo>
                <a:cubicBezTo>
                  <a:pt x="278" y="191"/>
                  <a:pt x="276" y="192"/>
                  <a:pt x="274" y="193"/>
                </a:cubicBezTo>
                <a:cubicBezTo>
                  <a:pt x="285" y="195"/>
                  <a:pt x="296" y="195"/>
                  <a:pt x="310" y="196"/>
                </a:cubicBezTo>
                <a:cubicBezTo>
                  <a:pt x="327" y="195"/>
                  <a:pt x="341" y="195"/>
                  <a:pt x="354" y="192"/>
                </a:cubicBezTo>
                <a:cubicBezTo>
                  <a:pt x="358" y="191"/>
                  <a:pt x="362" y="189"/>
                  <a:pt x="365" y="188"/>
                </a:cubicBezTo>
                <a:cubicBezTo>
                  <a:pt x="377" y="182"/>
                  <a:pt x="375" y="171"/>
                  <a:pt x="370" y="167"/>
                </a:cubicBezTo>
                <a:close/>
                <a:moveTo>
                  <a:pt x="88" y="171"/>
                </a:moveTo>
                <a:cubicBezTo>
                  <a:pt x="87" y="164"/>
                  <a:pt x="90" y="156"/>
                  <a:pt x="96" y="150"/>
                </a:cubicBezTo>
                <a:cubicBezTo>
                  <a:pt x="99" y="147"/>
                  <a:pt x="101" y="145"/>
                  <a:pt x="104" y="143"/>
                </a:cubicBezTo>
                <a:cubicBezTo>
                  <a:pt x="102" y="142"/>
                  <a:pt x="101" y="141"/>
                  <a:pt x="99" y="141"/>
                </a:cubicBezTo>
                <a:cubicBezTo>
                  <a:pt x="91" y="137"/>
                  <a:pt x="88" y="129"/>
                  <a:pt x="95" y="123"/>
                </a:cubicBezTo>
                <a:cubicBezTo>
                  <a:pt x="107" y="110"/>
                  <a:pt x="112" y="95"/>
                  <a:pt x="111" y="78"/>
                </a:cubicBezTo>
                <a:cubicBezTo>
                  <a:pt x="111" y="60"/>
                  <a:pt x="100" y="50"/>
                  <a:pt x="84" y="46"/>
                </a:cubicBezTo>
                <a:cubicBezTo>
                  <a:pt x="80" y="45"/>
                  <a:pt x="76" y="45"/>
                  <a:pt x="73" y="45"/>
                </a:cubicBezTo>
                <a:cubicBezTo>
                  <a:pt x="70" y="45"/>
                  <a:pt x="66" y="45"/>
                  <a:pt x="63" y="46"/>
                </a:cubicBezTo>
                <a:cubicBezTo>
                  <a:pt x="46" y="50"/>
                  <a:pt x="36" y="60"/>
                  <a:pt x="35" y="78"/>
                </a:cubicBezTo>
                <a:cubicBezTo>
                  <a:pt x="34" y="95"/>
                  <a:pt x="39" y="110"/>
                  <a:pt x="52" y="123"/>
                </a:cubicBezTo>
                <a:cubicBezTo>
                  <a:pt x="58" y="129"/>
                  <a:pt x="55" y="137"/>
                  <a:pt x="47" y="141"/>
                </a:cubicBezTo>
                <a:cubicBezTo>
                  <a:pt x="43" y="142"/>
                  <a:pt x="38" y="144"/>
                  <a:pt x="34" y="146"/>
                </a:cubicBezTo>
                <a:cubicBezTo>
                  <a:pt x="24" y="151"/>
                  <a:pt x="14" y="156"/>
                  <a:pt x="7" y="164"/>
                </a:cubicBezTo>
                <a:cubicBezTo>
                  <a:pt x="0" y="171"/>
                  <a:pt x="0" y="181"/>
                  <a:pt x="12" y="187"/>
                </a:cubicBezTo>
                <a:cubicBezTo>
                  <a:pt x="16" y="189"/>
                  <a:pt x="21" y="190"/>
                  <a:pt x="25" y="191"/>
                </a:cubicBezTo>
                <a:cubicBezTo>
                  <a:pt x="40" y="195"/>
                  <a:pt x="55" y="195"/>
                  <a:pt x="73" y="196"/>
                </a:cubicBezTo>
                <a:cubicBezTo>
                  <a:pt x="88" y="195"/>
                  <a:pt x="100" y="195"/>
                  <a:pt x="112" y="193"/>
                </a:cubicBezTo>
                <a:cubicBezTo>
                  <a:pt x="110" y="192"/>
                  <a:pt x="107" y="191"/>
                  <a:pt x="105" y="190"/>
                </a:cubicBezTo>
                <a:cubicBezTo>
                  <a:pt x="96" y="186"/>
                  <a:pt x="90" y="179"/>
                  <a:pt x="88" y="171"/>
                </a:cubicBez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5" name="Freeform 42"/>
          <p:cNvSpPr/>
          <p:nvPr/>
        </p:nvSpPr>
        <p:spPr>
          <a:xfrm>
            <a:off x="1529640" y="2960640"/>
            <a:ext cx="600840" cy="538560"/>
          </a:xfrm>
          <a:custGeom>
            <a:avLst/>
            <a:gdLst/>
            <a:ahLst/>
            <a:rect l="l" t="t" r="r" b="b"/>
            <a:pathLst>
              <a:path w="220" h="197">
                <a:moveTo>
                  <a:pt x="149" y="26"/>
                </a:moveTo>
                <a:cubicBezTo>
                  <a:pt x="136" y="26"/>
                  <a:pt x="136" y="26"/>
                  <a:pt x="136" y="26"/>
                </a:cubicBezTo>
                <a:cubicBezTo>
                  <a:pt x="135" y="18"/>
                  <a:pt x="129" y="12"/>
                  <a:pt x="122" y="12"/>
                </a:cubicBezTo>
                <a:cubicBezTo>
                  <a:pt x="97" y="12"/>
                  <a:pt x="97" y="12"/>
                  <a:pt x="97" y="12"/>
                </a:cubicBezTo>
                <a:cubicBezTo>
                  <a:pt x="90" y="12"/>
                  <a:pt x="84" y="18"/>
                  <a:pt x="83" y="26"/>
                </a:cubicBezTo>
                <a:cubicBezTo>
                  <a:pt x="70" y="26"/>
                  <a:pt x="70" y="26"/>
                  <a:pt x="70" y="26"/>
                </a:cubicBezTo>
                <a:cubicBezTo>
                  <a:pt x="71" y="11"/>
                  <a:pt x="81" y="0"/>
                  <a:pt x="94" y="0"/>
                </a:cubicBezTo>
                <a:cubicBezTo>
                  <a:pt x="125" y="0"/>
                  <a:pt x="125" y="0"/>
                  <a:pt x="125" y="0"/>
                </a:cubicBezTo>
                <a:cubicBezTo>
                  <a:pt x="138" y="0"/>
                  <a:pt x="149" y="11"/>
                  <a:pt x="149" y="26"/>
                </a:cubicBezTo>
                <a:close/>
                <a:moveTo>
                  <a:pt x="33" y="110"/>
                </a:moveTo>
                <a:cubicBezTo>
                  <a:pt x="89" y="110"/>
                  <a:pt x="89" y="110"/>
                  <a:pt x="89" y="110"/>
                </a:cubicBezTo>
                <a:cubicBezTo>
                  <a:pt x="89" y="102"/>
                  <a:pt x="89" y="102"/>
                  <a:pt x="89" y="102"/>
                </a:cubicBezTo>
                <a:cubicBezTo>
                  <a:pt x="89" y="96"/>
                  <a:pt x="93" y="91"/>
                  <a:pt x="99" y="91"/>
                </a:cubicBezTo>
                <a:cubicBezTo>
                  <a:pt x="120" y="91"/>
                  <a:pt x="120" y="91"/>
                  <a:pt x="120" y="91"/>
                </a:cubicBezTo>
                <a:cubicBezTo>
                  <a:pt x="126" y="91"/>
                  <a:pt x="131" y="96"/>
                  <a:pt x="131" y="102"/>
                </a:cubicBezTo>
                <a:cubicBezTo>
                  <a:pt x="131" y="110"/>
                  <a:pt x="131" y="110"/>
                  <a:pt x="131" y="110"/>
                </a:cubicBezTo>
                <a:cubicBezTo>
                  <a:pt x="186" y="110"/>
                  <a:pt x="186" y="110"/>
                  <a:pt x="186" y="110"/>
                </a:cubicBezTo>
                <a:cubicBezTo>
                  <a:pt x="203" y="110"/>
                  <a:pt x="217" y="96"/>
                  <a:pt x="220" y="78"/>
                </a:cubicBezTo>
                <a:cubicBezTo>
                  <a:pt x="220" y="61"/>
                  <a:pt x="220" y="61"/>
                  <a:pt x="220" y="61"/>
                </a:cubicBezTo>
                <a:cubicBezTo>
                  <a:pt x="220" y="45"/>
                  <a:pt x="208" y="32"/>
                  <a:pt x="194" y="32"/>
                </a:cubicBezTo>
                <a:cubicBezTo>
                  <a:pt x="182" y="32"/>
                  <a:pt x="182" y="32"/>
                  <a:pt x="182" y="32"/>
                </a:cubicBezTo>
                <a:cubicBezTo>
                  <a:pt x="176" y="32"/>
                  <a:pt x="176" y="32"/>
                  <a:pt x="176" y="32"/>
                </a:cubicBezTo>
                <a:cubicBezTo>
                  <a:pt x="167" y="32"/>
                  <a:pt x="167" y="32"/>
                  <a:pt x="167" y="32"/>
                </a:cubicBezTo>
                <a:cubicBezTo>
                  <a:pt x="157" y="32"/>
                  <a:pt x="157" y="32"/>
                  <a:pt x="157" y="32"/>
                </a:cubicBezTo>
                <a:cubicBezTo>
                  <a:pt x="150" y="32"/>
                  <a:pt x="150" y="32"/>
                  <a:pt x="150" y="32"/>
                </a:cubicBezTo>
                <a:cubicBezTo>
                  <a:pt x="135" y="32"/>
                  <a:pt x="135" y="32"/>
                  <a:pt x="135" y="32"/>
                </a:cubicBezTo>
                <a:cubicBezTo>
                  <a:pt x="84" y="32"/>
                  <a:pt x="84" y="32"/>
                  <a:pt x="84" y="32"/>
                </a:cubicBezTo>
                <a:cubicBezTo>
                  <a:pt x="69" y="32"/>
                  <a:pt x="69" y="32"/>
                  <a:pt x="69" y="32"/>
                </a:cubicBezTo>
                <a:cubicBezTo>
                  <a:pt x="51" y="32"/>
                  <a:pt x="51" y="32"/>
                  <a:pt x="51" y="32"/>
                </a:cubicBezTo>
                <a:cubicBezTo>
                  <a:pt x="42" y="32"/>
                  <a:pt x="42" y="32"/>
                  <a:pt x="42" y="32"/>
                </a:cubicBezTo>
                <a:cubicBezTo>
                  <a:pt x="34" y="32"/>
                  <a:pt x="34" y="32"/>
                  <a:pt x="34" y="32"/>
                </a:cubicBezTo>
                <a:cubicBezTo>
                  <a:pt x="25" y="32"/>
                  <a:pt x="25" y="32"/>
                  <a:pt x="25" y="32"/>
                </a:cubicBezTo>
                <a:cubicBezTo>
                  <a:pt x="11" y="32"/>
                  <a:pt x="0" y="45"/>
                  <a:pt x="0" y="61"/>
                </a:cubicBezTo>
                <a:cubicBezTo>
                  <a:pt x="0" y="78"/>
                  <a:pt x="0" y="78"/>
                  <a:pt x="0" y="78"/>
                </a:cubicBezTo>
                <a:cubicBezTo>
                  <a:pt x="3" y="96"/>
                  <a:pt x="16" y="110"/>
                  <a:pt x="33" y="110"/>
                </a:cubicBezTo>
                <a:close/>
                <a:moveTo>
                  <a:pt x="186" y="119"/>
                </a:moveTo>
                <a:cubicBezTo>
                  <a:pt x="131" y="119"/>
                  <a:pt x="131" y="119"/>
                  <a:pt x="131" y="119"/>
                </a:cubicBezTo>
                <a:cubicBezTo>
                  <a:pt x="131" y="127"/>
                  <a:pt x="131" y="127"/>
                  <a:pt x="131" y="127"/>
                </a:cubicBezTo>
                <a:cubicBezTo>
                  <a:pt x="131" y="133"/>
                  <a:pt x="126" y="137"/>
                  <a:pt x="120" y="137"/>
                </a:cubicBezTo>
                <a:cubicBezTo>
                  <a:pt x="99" y="137"/>
                  <a:pt x="99" y="137"/>
                  <a:pt x="99" y="137"/>
                </a:cubicBezTo>
                <a:cubicBezTo>
                  <a:pt x="93" y="137"/>
                  <a:pt x="89" y="133"/>
                  <a:pt x="89" y="127"/>
                </a:cubicBezTo>
                <a:cubicBezTo>
                  <a:pt x="89" y="119"/>
                  <a:pt x="89" y="119"/>
                  <a:pt x="89" y="119"/>
                </a:cubicBezTo>
                <a:cubicBezTo>
                  <a:pt x="33" y="119"/>
                  <a:pt x="33" y="119"/>
                  <a:pt x="33" y="119"/>
                </a:cubicBezTo>
                <a:cubicBezTo>
                  <a:pt x="19" y="119"/>
                  <a:pt x="7" y="111"/>
                  <a:pt x="0" y="100"/>
                </a:cubicBezTo>
                <a:cubicBezTo>
                  <a:pt x="0" y="168"/>
                  <a:pt x="0" y="168"/>
                  <a:pt x="0" y="168"/>
                </a:cubicBezTo>
                <a:cubicBezTo>
                  <a:pt x="0" y="184"/>
                  <a:pt x="11" y="197"/>
                  <a:pt x="25" y="197"/>
                </a:cubicBezTo>
                <a:cubicBezTo>
                  <a:pt x="34" y="197"/>
                  <a:pt x="34" y="197"/>
                  <a:pt x="34" y="197"/>
                </a:cubicBezTo>
                <a:cubicBezTo>
                  <a:pt x="42" y="197"/>
                  <a:pt x="42" y="197"/>
                  <a:pt x="42" y="197"/>
                </a:cubicBezTo>
                <a:cubicBezTo>
                  <a:pt x="51" y="197"/>
                  <a:pt x="51" y="197"/>
                  <a:pt x="51" y="197"/>
                </a:cubicBezTo>
                <a:cubicBezTo>
                  <a:pt x="167" y="197"/>
                  <a:pt x="167" y="197"/>
                  <a:pt x="167" y="197"/>
                </a:cubicBezTo>
                <a:cubicBezTo>
                  <a:pt x="176" y="197"/>
                  <a:pt x="176" y="197"/>
                  <a:pt x="176" y="197"/>
                </a:cubicBezTo>
                <a:cubicBezTo>
                  <a:pt x="182" y="197"/>
                  <a:pt x="182" y="197"/>
                  <a:pt x="182" y="197"/>
                </a:cubicBezTo>
                <a:cubicBezTo>
                  <a:pt x="194" y="197"/>
                  <a:pt x="194" y="197"/>
                  <a:pt x="194" y="197"/>
                </a:cubicBezTo>
                <a:cubicBezTo>
                  <a:pt x="208" y="197"/>
                  <a:pt x="220" y="184"/>
                  <a:pt x="220" y="168"/>
                </a:cubicBezTo>
                <a:cubicBezTo>
                  <a:pt x="220" y="100"/>
                  <a:pt x="220" y="100"/>
                  <a:pt x="220" y="100"/>
                </a:cubicBezTo>
                <a:cubicBezTo>
                  <a:pt x="212" y="111"/>
                  <a:pt x="200" y="119"/>
                  <a:pt x="186" y="119"/>
                </a:cubicBezTo>
                <a:close/>
                <a:moveTo>
                  <a:pt x="120" y="99"/>
                </a:moveTo>
                <a:cubicBezTo>
                  <a:pt x="99" y="99"/>
                  <a:pt x="99" y="99"/>
                  <a:pt x="99" y="99"/>
                </a:cubicBezTo>
                <a:cubicBezTo>
                  <a:pt x="97" y="99"/>
                  <a:pt x="96" y="101"/>
                  <a:pt x="96" y="103"/>
                </a:cubicBezTo>
                <a:cubicBezTo>
                  <a:pt x="96" y="108"/>
                  <a:pt x="96" y="108"/>
                  <a:pt x="96" y="108"/>
                </a:cubicBezTo>
                <a:cubicBezTo>
                  <a:pt x="96" y="111"/>
                  <a:pt x="96" y="111"/>
                  <a:pt x="96" y="111"/>
                </a:cubicBezTo>
                <a:cubicBezTo>
                  <a:pt x="96" y="118"/>
                  <a:pt x="96" y="118"/>
                  <a:pt x="96" y="118"/>
                </a:cubicBezTo>
                <a:cubicBezTo>
                  <a:pt x="96" y="120"/>
                  <a:pt x="96" y="120"/>
                  <a:pt x="96" y="120"/>
                </a:cubicBezTo>
                <a:cubicBezTo>
                  <a:pt x="96" y="126"/>
                  <a:pt x="96" y="126"/>
                  <a:pt x="96" y="126"/>
                </a:cubicBezTo>
                <a:cubicBezTo>
                  <a:pt x="96" y="128"/>
                  <a:pt x="97" y="130"/>
                  <a:pt x="99" y="130"/>
                </a:cubicBezTo>
                <a:cubicBezTo>
                  <a:pt x="120" y="130"/>
                  <a:pt x="120" y="130"/>
                  <a:pt x="120" y="130"/>
                </a:cubicBezTo>
                <a:cubicBezTo>
                  <a:pt x="122" y="130"/>
                  <a:pt x="124" y="128"/>
                  <a:pt x="124" y="126"/>
                </a:cubicBezTo>
                <a:cubicBezTo>
                  <a:pt x="124" y="120"/>
                  <a:pt x="124" y="120"/>
                  <a:pt x="124" y="120"/>
                </a:cubicBezTo>
                <a:cubicBezTo>
                  <a:pt x="124" y="118"/>
                  <a:pt x="124" y="118"/>
                  <a:pt x="124" y="118"/>
                </a:cubicBezTo>
                <a:cubicBezTo>
                  <a:pt x="124" y="111"/>
                  <a:pt x="124" y="111"/>
                  <a:pt x="124" y="111"/>
                </a:cubicBezTo>
                <a:cubicBezTo>
                  <a:pt x="124" y="108"/>
                  <a:pt x="124" y="108"/>
                  <a:pt x="124" y="108"/>
                </a:cubicBezTo>
                <a:cubicBezTo>
                  <a:pt x="124" y="103"/>
                  <a:pt x="124" y="103"/>
                  <a:pt x="124" y="103"/>
                </a:cubicBezTo>
                <a:cubicBezTo>
                  <a:pt x="124" y="101"/>
                  <a:pt x="122" y="99"/>
                  <a:pt x="120" y="99"/>
                </a:cubicBez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6" name="Freeform 43"/>
          <p:cNvSpPr/>
          <p:nvPr/>
        </p:nvSpPr>
        <p:spPr>
          <a:xfrm>
            <a:off x="3613320" y="2697840"/>
            <a:ext cx="589680" cy="590760"/>
          </a:xfrm>
          <a:custGeom>
            <a:avLst/>
            <a:gdLst/>
            <a:ahLst/>
            <a:rect l="l" t="t" r="r" b="b"/>
            <a:pathLst>
              <a:path w="216" h="216">
                <a:moveTo>
                  <a:pt x="101" y="114"/>
                </a:moveTo>
                <a:cubicBezTo>
                  <a:pt x="203" y="114"/>
                  <a:pt x="203" y="114"/>
                  <a:pt x="203" y="114"/>
                </a:cubicBezTo>
                <a:cubicBezTo>
                  <a:pt x="203" y="170"/>
                  <a:pt x="158" y="216"/>
                  <a:pt x="101" y="216"/>
                </a:cubicBezTo>
                <a:cubicBezTo>
                  <a:pt x="45" y="216"/>
                  <a:pt x="0" y="170"/>
                  <a:pt x="0" y="114"/>
                </a:cubicBezTo>
                <a:cubicBezTo>
                  <a:pt x="0" y="58"/>
                  <a:pt x="45" y="12"/>
                  <a:pt x="101" y="12"/>
                </a:cubicBezTo>
                <a:lnTo>
                  <a:pt x="101" y="114"/>
                </a:lnTo>
                <a:close/>
                <a:moveTo>
                  <a:pt x="114" y="0"/>
                </a:moveTo>
                <a:cubicBezTo>
                  <a:pt x="114" y="101"/>
                  <a:pt x="114" y="101"/>
                  <a:pt x="114" y="101"/>
                </a:cubicBezTo>
                <a:cubicBezTo>
                  <a:pt x="216" y="101"/>
                  <a:pt x="216" y="101"/>
                  <a:pt x="216" y="101"/>
                </a:cubicBezTo>
                <a:cubicBezTo>
                  <a:pt x="216" y="45"/>
                  <a:pt x="170" y="0"/>
                  <a:pt x="114" y="0"/>
                </a:cubicBez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7" name="TextBox 81"/>
          <p:cNvSpPr/>
          <p:nvPr/>
        </p:nvSpPr>
        <p:spPr>
          <a:xfrm>
            <a:off x="5519520" y="1484640"/>
            <a:ext cx="5025600" cy="1116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50000"/>
              </a:lnSpc>
              <a:buNone/>
              <a:tabLst>
                <a:tab algn="l" pos="0"/>
              </a:tabLst>
            </a:pPr>
            <a:r>
              <a:rPr b="0" lang="en-US" sz="1500" spc="-1" strike="noStrike">
                <a:solidFill>
                  <a:srgbClr val="595959"/>
                </a:solidFill>
                <a:latin typeface="微软雅黑"/>
                <a:ea typeface="微软雅黑"/>
              </a:rPr>
              <a:t>LiveScores offers free computer scoring software capable of recording and analyzing local, regional, domestic, and recreational cricket matches.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248" name="TextBox 81"/>
          <p:cNvSpPr/>
          <p:nvPr/>
        </p:nvSpPr>
        <p:spPr>
          <a:xfrm>
            <a:off x="6026040" y="3122640"/>
            <a:ext cx="5402160" cy="1459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50000"/>
              </a:lnSpc>
              <a:buNone/>
              <a:tabLst>
                <a:tab algn="l" pos="0"/>
              </a:tabLst>
            </a:pPr>
            <a:r>
              <a:rPr b="0" lang="en-US" sz="1500" spc="-1" strike="noStrike">
                <a:solidFill>
                  <a:srgbClr val="595959"/>
                </a:solidFill>
                <a:latin typeface="微软雅黑"/>
                <a:ea typeface="微软雅黑"/>
              </a:rPr>
              <a:t>As a result of this initiative, small and large tournament organizers will be able to employ a standard computerized cricket score system as a result.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249" name="TextBox 81"/>
          <p:cNvSpPr/>
          <p:nvPr/>
        </p:nvSpPr>
        <p:spPr>
          <a:xfrm>
            <a:off x="5527800" y="4642920"/>
            <a:ext cx="4765680" cy="1459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50000"/>
              </a:lnSpc>
              <a:buNone/>
              <a:tabLst>
                <a:tab algn="l" pos="0"/>
              </a:tabLst>
            </a:pPr>
            <a:r>
              <a:rPr b="0" lang="en-US" sz="1500" spc="-1" strike="noStrike">
                <a:solidFill>
                  <a:srgbClr val="595959"/>
                </a:solidFill>
                <a:latin typeface="微软雅黑"/>
                <a:ea typeface="微软雅黑"/>
              </a:rPr>
              <a:t>This simple, straightforward, and powerful program, which complements the app-based LiveScorers, is totally configurable, making it the ideal solution for the committed scorer.</a:t>
            </a:r>
            <a:endParaRPr b="0" lang="en-US" sz="1500" spc="-1" strike="noStrike">
              <a:latin typeface="Arial"/>
            </a:endParaRPr>
          </a:p>
        </p:txBody>
      </p:sp>
    </p:spTree>
  </p:cSld>
  <p:transition>
    <p:wipe dir="l"/>
  </p:transition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图片 4" descr=""/>
          <p:cNvPicPr/>
          <p:nvPr/>
        </p:nvPicPr>
        <p:blipFill>
          <a:blip r:embed="rId1"/>
          <a:stretch/>
        </p:blipFill>
        <p:spPr>
          <a:xfrm>
            <a:off x="360" y="0"/>
            <a:ext cx="12189960" cy="6955560"/>
          </a:xfrm>
          <a:prstGeom prst="rect">
            <a:avLst/>
          </a:prstGeom>
          <a:ln w="0">
            <a:noFill/>
          </a:ln>
        </p:spPr>
      </p:pic>
      <p:pic>
        <p:nvPicPr>
          <p:cNvPr id="251" name="图片 25" descr=""/>
          <p:cNvPicPr/>
          <p:nvPr/>
        </p:nvPicPr>
        <p:blipFill>
          <a:blip r:embed="rId2"/>
          <a:stretch/>
        </p:blipFill>
        <p:spPr>
          <a:xfrm>
            <a:off x="5664240" y="1488960"/>
            <a:ext cx="6742080" cy="5384880"/>
          </a:xfrm>
          <a:prstGeom prst="rect">
            <a:avLst/>
          </a:prstGeom>
          <a:ln w="0">
            <a:noFill/>
          </a:ln>
          <a:effectLst>
            <a:outerShdw algn="tl" dir="0" dist="0" rotWithShape="0">
              <a:srgbClr val="000000">
                <a:alpha val="40000"/>
              </a:srgbClr>
            </a:outerShdw>
          </a:effectLst>
        </p:spPr>
      </p:pic>
      <p:sp>
        <p:nvSpPr>
          <p:cNvPr id="252" name="任意多边形: 形状 27"/>
          <p:cNvSpPr/>
          <p:nvPr/>
        </p:nvSpPr>
        <p:spPr>
          <a:xfrm flipH="1" rot="172800">
            <a:off x="-1112400" y="-1040040"/>
            <a:ext cx="8484840" cy="9576360"/>
          </a:xfrm>
          <a:custGeom>
            <a:avLst/>
            <a:gdLst/>
            <a:ahLst/>
            <a:rect l="l" t="t" r="r" b="b"/>
            <a:pathLst>
              <a:path w="8042265" h="9223237">
                <a:moveTo>
                  <a:pt x="963698" y="781862"/>
                </a:moveTo>
                <a:cubicBezTo>
                  <a:pt x="-239460" y="1218207"/>
                  <a:pt x="-24495" y="2429386"/>
                  <a:pt x="97425" y="3197803"/>
                </a:cubicBezTo>
                <a:cubicBezTo>
                  <a:pt x="219345" y="3966220"/>
                  <a:pt x="1416085" y="4657635"/>
                  <a:pt x="1695218" y="5392363"/>
                </a:cubicBezTo>
                <a:cubicBezTo>
                  <a:pt x="1974351" y="6127091"/>
                  <a:pt x="1757782" y="6996573"/>
                  <a:pt x="1772220" y="7606173"/>
                </a:cubicBezTo>
                <a:cubicBezTo>
                  <a:pt x="1786658" y="8215773"/>
                  <a:pt x="1287749" y="8804519"/>
                  <a:pt x="1781846" y="9049963"/>
                </a:cubicBezTo>
                <a:cubicBezTo>
                  <a:pt x="2275943" y="9295407"/>
                  <a:pt x="3764650" y="9256905"/>
                  <a:pt x="4736801" y="9078838"/>
                </a:cubicBezTo>
                <a:cubicBezTo>
                  <a:pt x="5708952" y="8900771"/>
                  <a:pt x="7184827" y="9398076"/>
                  <a:pt x="7614755" y="7981558"/>
                </a:cubicBezTo>
                <a:cubicBezTo>
                  <a:pt x="8044684" y="6565040"/>
                  <a:pt x="8423277" y="1779680"/>
                  <a:pt x="7316372" y="579731"/>
                </a:cubicBezTo>
                <a:cubicBezTo>
                  <a:pt x="6209467" y="-620218"/>
                  <a:pt x="2166856" y="345517"/>
                  <a:pt x="963698" y="781862"/>
                </a:cubicBez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3" name="文本框 29"/>
          <p:cNvSpPr/>
          <p:nvPr/>
        </p:nvSpPr>
        <p:spPr>
          <a:xfrm>
            <a:off x="583200" y="3747240"/>
            <a:ext cx="4783680" cy="45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just">
              <a:lnSpc>
                <a:spcPct val="150000"/>
              </a:lnSpc>
              <a:buNone/>
              <a:tabLst>
                <a:tab algn="l" pos="0"/>
              </a:tabLst>
            </a:pPr>
            <a:r>
              <a:rPr b="0" lang="en-US" sz="1600" spc="-1" strike="noStrike">
                <a:solidFill>
                  <a:srgbClr val="033180"/>
                </a:solidFill>
                <a:latin typeface="微软雅黑"/>
                <a:ea typeface="微软雅黑"/>
              </a:rPr>
              <a:t>for staying with us.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54" name="文本框 24"/>
          <p:cNvSpPr/>
          <p:nvPr/>
        </p:nvSpPr>
        <p:spPr>
          <a:xfrm>
            <a:off x="196920" y="2262960"/>
            <a:ext cx="4781160" cy="1430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8800" spc="-1" strike="noStrike">
                <a:solidFill>
                  <a:srgbClr val="033180"/>
                </a:solidFill>
                <a:latin typeface="微软雅黑"/>
                <a:ea typeface="微软雅黑"/>
              </a:rPr>
              <a:t>Thanks</a:t>
            </a:r>
            <a:endParaRPr b="0" lang="en-US" sz="8800" spc="-1" strike="noStrike">
              <a:latin typeface="Arial"/>
            </a:endParaRPr>
          </a:p>
        </p:txBody>
      </p:sp>
      <p:sp>
        <p:nvSpPr>
          <p:cNvPr id="255" name="椭圆 57"/>
          <p:cNvSpPr/>
          <p:nvPr/>
        </p:nvSpPr>
        <p:spPr>
          <a:xfrm>
            <a:off x="4596840" y="2151360"/>
            <a:ext cx="115560" cy="111960"/>
          </a:xfrm>
          <a:prstGeom prst="ellipse">
            <a:avLst/>
          </a:prstGeom>
          <a:solidFill>
            <a:srgbClr val="03318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6" name="椭圆 58"/>
          <p:cNvSpPr/>
          <p:nvPr/>
        </p:nvSpPr>
        <p:spPr>
          <a:xfrm>
            <a:off x="4610520" y="2317680"/>
            <a:ext cx="88200" cy="85320"/>
          </a:xfrm>
          <a:prstGeom prst="ellipse">
            <a:avLst/>
          </a:prstGeom>
          <a:solidFill>
            <a:srgbClr val="03318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7" name="椭圆 59"/>
          <p:cNvSpPr/>
          <p:nvPr/>
        </p:nvSpPr>
        <p:spPr>
          <a:xfrm>
            <a:off x="4631760" y="2457000"/>
            <a:ext cx="46080" cy="44280"/>
          </a:xfrm>
          <a:prstGeom prst="ellipse">
            <a:avLst/>
          </a:prstGeom>
          <a:solidFill>
            <a:srgbClr val="03318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8" name="椭圆 60"/>
          <p:cNvSpPr/>
          <p:nvPr/>
        </p:nvSpPr>
        <p:spPr>
          <a:xfrm>
            <a:off x="4636800" y="2555640"/>
            <a:ext cx="35640" cy="34560"/>
          </a:xfrm>
          <a:prstGeom prst="ellipse">
            <a:avLst/>
          </a:prstGeom>
          <a:solidFill>
            <a:srgbClr val="03318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9" name="椭圆 53"/>
          <p:cNvSpPr/>
          <p:nvPr/>
        </p:nvSpPr>
        <p:spPr>
          <a:xfrm rot="10800000">
            <a:off x="4778280" y="2479680"/>
            <a:ext cx="115560" cy="111960"/>
          </a:xfrm>
          <a:prstGeom prst="ellipse">
            <a:avLst/>
          </a:prstGeom>
          <a:solidFill>
            <a:srgbClr val="03318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0" name="椭圆 54"/>
          <p:cNvSpPr/>
          <p:nvPr/>
        </p:nvSpPr>
        <p:spPr>
          <a:xfrm rot="10800000">
            <a:off x="4791960" y="2340000"/>
            <a:ext cx="88200" cy="85320"/>
          </a:xfrm>
          <a:prstGeom prst="ellipse">
            <a:avLst/>
          </a:prstGeom>
          <a:solidFill>
            <a:srgbClr val="03318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1" name="椭圆 55"/>
          <p:cNvSpPr/>
          <p:nvPr/>
        </p:nvSpPr>
        <p:spPr>
          <a:xfrm rot="10800000">
            <a:off x="4812840" y="2241720"/>
            <a:ext cx="46080" cy="44280"/>
          </a:xfrm>
          <a:prstGeom prst="ellipse">
            <a:avLst/>
          </a:prstGeom>
          <a:solidFill>
            <a:srgbClr val="03318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2" name="椭圆 56"/>
          <p:cNvSpPr/>
          <p:nvPr/>
        </p:nvSpPr>
        <p:spPr>
          <a:xfrm rot="10800000">
            <a:off x="4818240" y="2152800"/>
            <a:ext cx="35640" cy="34560"/>
          </a:xfrm>
          <a:prstGeom prst="ellipse">
            <a:avLst/>
          </a:prstGeom>
          <a:solidFill>
            <a:srgbClr val="03318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3" name="椭圆 49"/>
          <p:cNvSpPr/>
          <p:nvPr/>
        </p:nvSpPr>
        <p:spPr>
          <a:xfrm>
            <a:off x="4956840" y="2151360"/>
            <a:ext cx="115560" cy="111960"/>
          </a:xfrm>
          <a:prstGeom prst="ellipse">
            <a:avLst/>
          </a:prstGeom>
          <a:solidFill>
            <a:srgbClr val="03318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4" name="椭圆 50"/>
          <p:cNvSpPr/>
          <p:nvPr/>
        </p:nvSpPr>
        <p:spPr>
          <a:xfrm>
            <a:off x="4970520" y="2317680"/>
            <a:ext cx="88200" cy="85320"/>
          </a:xfrm>
          <a:prstGeom prst="ellipse">
            <a:avLst/>
          </a:prstGeom>
          <a:solidFill>
            <a:srgbClr val="03318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5" name="椭圆 51"/>
          <p:cNvSpPr/>
          <p:nvPr/>
        </p:nvSpPr>
        <p:spPr>
          <a:xfrm>
            <a:off x="4991400" y="2457000"/>
            <a:ext cx="46080" cy="44280"/>
          </a:xfrm>
          <a:prstGeom prst="ellipse">
            <a:avLst/>
          </a:prstGeom>
          <a:solidFill>
            <a:srgbClr val="03318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6" name="椭圆 52"/>
          <p:cNvSpPr/>
          <p:nvPr/>
        </p:nvSpPr>
        <p:spPr>
          <a:xfrm>
            <a:off x="4996800" y="2555640"/>
            <a:ext cx="35640" cy="34560"/>
          </a:xfrm>
          <a:prstGeom prst="ellipse">
            <a:avLst/>
          </a:prstGeom>
          <a:solidFill>
            <a:srgbClr val="03318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</p:spTree>
  </p:cSld>
  <p:transition>
    <p:randomBar dir="horz"/>
  </p:transition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椭圆 4"/>
          <p:cNvSpPr/>
          <p:nvPr/>
        </p:nvSpPr>
        <p:spPr>
          <a:xfrm>
            <a:off x="-1523520" y="2406960"/>
            <a:ext cx="7414920" cy="7198920"/>
          </a:xfrm>
          <a:prstGeom prst="ellipse">
            <a:avLst/>
          </a:prstGeom>
          <a:solidFill>
            <a:srgbClr val="03318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04" name="图片 6" descr=""/>
          <p:cNvPicPr/>
          <p:nvPr/>
        </p:nvPicPr>
        <p:blipFill>
          <a:blip r:embed="rId1"/>
          <a:stretch/>
        </p:blipFill>
        <p:spPr>
          <a:xfrm>
            <a:off x="0" y="1844640"/>
            <a:ext cx="6230880" cy="5011560"/>
          </a:xfrm>
          <a:prstGeom prst="rect">
            <a:avLst/>
          </a:prstGeom>
          <a:ln w="0">
            <a:noFill/>
          </a:ln>
        </p:spPr>
      </p:pic>
      <p:sp>
        <p:nvSpPr>
          <p:cNvPr id="105" name="文本框 35"/>
          <p:cNvSpPr/>
          <p:nvPr/>
        </p:nvSpPr>
        <p:spPr>
          <a:xfrm>
            <a:off x="950400" y="978480"/>
            <a:ext cx="5328360" cy="1735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5400" spc="-1" strike="noStrike">
                <a:solidFill>
                  <a:srgbClr val="033180"/>
                </a:solidFill>
                <a:latin typeface="微软雅黑"/>
                <a:ea typeface="微软雅黑"/>
              </a:rPr>
              <a:t>Team Members</a:t>
            </a:r>
            <a:endParaRPr b="0" lang="en-US" sz="5400" spc="-1" strike="noStrike">
              <a:latin typeface="Arial"/>
            </a:endParaRPr>
          </a:p>
        </p:txBody>
      </p:sp>
      <p:sp>
        <p:nvSpPr>
          <p:cNvPr id="106" name="文本框 58"/>
          <p:cNvSpPr/>
          <p:nvPr/>
        </p:nvSpPr>
        <p:spPr>
          <a:xfrm>
            <a:off x="6687720" y="683640"/>
            <a:ext cx="1104120" cy="699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000" spc="-1" strike="noStrike">
                <a:solidFill>
                  <a:srgbClr val="033180"/>
                </a:solidFill>
                <a:latin typeface="微软雅黑"/>
                <a:ea typeface="微软雅黑"/>
              </a:rPr>
              <a:t>01</a:t>
            </a:r>
            <a:r>
              <a:rPr b="0" lang="en-US" sz="3600" spc="-1" strike="noStrike">
                <a:solidFill>
                  <a:srgbClr val="033180"/>
                </a:solidFill>
                <a:latin typeface="微软雅黑"/>
                <a:ea typeface="微软雅黑"/>
              </a:rPr>
              <a:t>.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107" name="文本框 60"/>
          <p:cNvSpPr/>
          <p:nvPr/>
        </p:nvSpPr>
        <p:spPr>
          <a:xfrm>
            <a:off x="7596360" y="779760"/>
            <a:ext cx="383292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just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404040"/>
                </a:solidFill>
                <a:latin typeface="微软雅黑"/>
                <a:ea typeface="微软雅黑"/>
              </a:rPr>
              <a:t>MD Shakil Anower Samrat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08" name="文本框 61"/>
          <p:cNvSpPr/>
          <p:nvPr/>
        </p:nvSpPr>
        <p:spPr>
          <a:xfrm>
            <a:off x="7612560" y="1080360"/>
            <a:ext cx="2819880" cy="30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just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404040"/>
                </a:solidFill>
                <a:latin typeface="微软雅黑"/>
                <a:ea typeface="微软雅黑"/>
              </a:rPr>
              <a:t>Roll 307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09" name="文本框 63"/>
          <p:cNvSpPr/>
          <p:nvPr/>
        </p:nvSpPr>
        <p:spPr>
          <a:xfrm>
            <a:off x="6759720" y="1898280"/>
            <a:ext cx="1104120" cy="699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000" spc="-1" strike="noStrike">
                <a:solidFill>
                  <a:srgbClr val="033180"/>
                </a:solidFill>
                <a:latin typeface="微软雅黑"/>
                <a:ea typeface="微软雅黑"/>
              </a:rPr>
              <a:t>02</a:t>
            </a:r>
            <a:r>
              <a:rPr b="0" lang="en-US" sz="3600" spc="-1" strike="noStrike">
                <a:solidFill>
                  <a:srgbClr val="033180"/>
                </a:solidFill>
                <a:latin typeface="微软雅黑"/>
                <a:ea typeface="微软雅黑"/>
              </a:rPr>
              <a:t>.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110" name="文本框 65"/>
          <p:cNvSpPr/>
          <p:nvPr/>
        </p:nvSpPr>
        <p:spPr>
          <a:xfrm>
            <a:off x="7684560" y="1994400"/>
            <a:ext cx="295128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just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404040"/>
                </a:solidFill>
                <a:latin typeface="微软雅黑"/>
                <a:ea typeface="微软雅黑"/>
              </a:rPr>
              <a:t>MD Jannatul Nayem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11" name="文本框 66"/>
          <p:cNvSpPr/>
          <p:nvPr/>
        </p:nvSpPr>
        <p:spPr>
          <a:xfrm>
            <a:off x="7684560" y="2294640"/>
            <a:ext cx="2819880" cy="30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just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404040"/>
                </a:solidFill>
                <a:latin typeface="微软雅黑"/>
                <a:ea typeface="微软雅黑"/>
              </a:rPr>
              <a:t>Roll 338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12" name="文本框 68"/>
          <p:cNvSpPr/>
          <p:nvPr/>
        </p:nvSpPr>
        <p:spPr>
          <a:xfrm>
            <a:off x="6687720" y="3128400"/>
            <a:ext cx="1104120" cy="699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000" spc="-1" strike="noStrike">
                <a:solidFill>
                  <a:srgbClr val="033180"/>
                </a:solidFill>
                <a:latin typeface="微软雅黑"/>
                <a:ea typeface="微软雅黑"/>
              </a:rPr>
              <a:t>03</a:t>
            </a:r>
            <a:r>
              <a:rPr b="0" lang="en-US" sz="3600" spc="-1" strike="noStrike">
                <a:solidFill>
                  <a:srgbClr val="033180"/>
                </a:solidFill>
                <a:latin typeface="微软雅黑"/>
                <a:ea typeface="微软雅黑"/>
              </a:rPr>
              <a:t>.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113" name="文本框 70"/>
          <p:cNvSpPr/>
          <p:nvPr/>
        </p:nvSpPr>
        <p:spPr>
          <a:xfrm>
            <a:off x="7612560" y="3224520"/>
            <a:ext cx="335520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just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404040"/>
                </a:solidFill>
                <a:latin typeface="微软雅黑"/>
                <a:ea typeface="微软雅黑"/>
              </a:rPr>
              <a:t>MD Sujon Ahamed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14" name="文本框 71"/>
          <p:cNvSpPr/>
          <p:nvPr/>
        </p:nvSpPr>
        <p:spPr>
          <a:xfrm>
            <a:off x="7612560" y="3620880"/>
            <a:ext cx="2819880" cy="30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just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404040"/>
                </a:solidFill>
                <a:latin typeface="微软雅黑"/>
                <a:ea typeface="微软雅黑"/>
              </a:rPr>
              <a:t>Roll 328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15" name="文本框 73"/>
          <p:cNvSpPr/>
          <p:nvPr/>
        </p:nvSpPr>
        <p:spPr>
          <a:xfrm>
            <a:off x="6687720" y="4350960"/>
            <a:ext cx="1104120" cy="699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000" spc="-1" strike="noStrike">
                <a:solidFill>
                  <a:srgbClr val="033180"/>
                </a:solidFill>
                <a:latin typeface="微软雅黑"/>
                <a:ea typeface="微软雅黑"/>
              </a:rPr>
              <a:t>04</a:t>
            </a:r>
            <a:r>
              <a:rPr b="0" lang="en-US" sz="3600" spc="-1" strike="noStrike">
                <a:solidFill>
                  <a:srgbClr val="033180"/>
                </a:solidFill>
                <a:latin typeface="微软雅黑"/>
                <a:ea typeface="微软雅黑"/>
              </a:rPr>
              <a:t>.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116" name="文本框 75"/>
          <p:cNvSpPr/>
          <p:nvPr/>
        </p:nvSpPr>
        <p:spPr>
          <a:xfrm>
            <a:off x="7612560" y="4447080"/>
            <a:ext cx="308088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just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404040"/>
                </a:solidFill>
                <a:latin typeface="微软雅黑"/>
                <a:ea typeface="微软雅黑"/>
              </a:rPr>
              <a:t>MD Shahab Uddin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17" name="文本框 76"/>
          <p:cNvSpPr/>
          <p:nvPr/>
        </p:nvSpPr>
        <p:spPr>
          <a:xfrm>
            <a:off x="7612560" y="4727520"/>
            <a:ext cx="2818440" cy="30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just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404040"/>
                </a:solidFill>
                <a:latin typeface="微软雅黑"/>
                <a:ea typeface="微软雅黑"/>
              </a:rPr>
              <a:t>Roll 318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18" name="文本框 73"/>
          <p:cNvSpPr/>
          <p:nvPr/>
        </p:nvSpPr>
        <p:spPr>
          <a:xfrm>
            <a:off x="6680160" y="5555520"/>
            <a:ext cx="1104480" cy="699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000" spc="-1" strike="noStrike">
                <a:solidFill>
                  <a:srgbClr val="033180"/>
                </a:solidFill>
                <a:latin typeface="微软雅黑"/>
                <a:ea typeface="微软雅黑"/>
              </a:rPr>
              <a:t>05</a:t>
            </a:r>
            <a:r>
              <a:rPr b="0" lang="en-US" sz="3600" spc="-1" strike="noStrike">
                <a:solidFill>
                  <a:srgbClr val="033180"/>
                </a:solidFill>
                <a:latin typeface="微软雅黑"/>
                <a:ea typeface="微软雅黑"/>
              </a:rPr>
              <a:t>.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119" name="文本框 75"/>
          <p:cNvSpPr/>
          <p:nvPr/>
        </p:nvSpPr>
        <p:spPr>
          <a:xfrm>
            <a:off x="7605000" y="5651640"/>
            <a:ext cx="303048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just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404040"/>
                </a:solidFill>
                <a:latin typeface="微软雅黑"/>
                <a:ea typeface="微软雅黑"/>
              </a:rPr>
              <a:t>Tajnim Jaman Mim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20" name="文本框 76"/>
          <p:cNvSpPr/>
          <p:nvPr/>
        </p:nvSpPr>
        <p:spPr>
          <a:xfrm>
            <a:off x="7605000" y="5932440"/>
            <a:ext cx="2818440" cy="30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just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404040"/>
                </a:solidFill>
                <a:latin typeface="微软雅黑"/>
                <a:ea typeface="微软雅黑"/>
              </a:rPr>
              <a:t>Roll 366</a:t>
            </a:r>
            <a:endParaRPr b="0" lang="en-US" sz="1400" spc="-1" strike="noStrike">
              <a:latin typeface="Arial"/>
            </a:endParaRPr>
          </a:p>
        </p:txBody>
      </p:sp>
    </p:spTree>
  </p:cSld>
  <p:transition>
    <p:fade thruBlk="true"/>
  </p:transition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矩形: 圆角 6"/>
          <p:cNvSpPr/>
          <p:nvPr/>
        </p:nvSpPr>
        <p:spPr>
          <a:xfrm rot="2700000">
            <a:off x="569520" y="389880"/>
            <a:ext cx="381600" cy="381600"/>
          </a:xfrm>
          <a:prstGeom prst="roundRect">
            <a:avLst>
              <a:gd name="adj" fmla="val 16667"/>
            </a:avLst>
          </a:prstGeom>
          <a:noFill/>
          <a:ln w="25558">
            <a:solidFill>
              <a:srgbClr val="03318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2" name="矩形: 圆角 7"/>
          <p:cNvSpPr/>
          <p:nvPr/>
        </p:nvSpPr>
        <p:spPr>
          <a:xfrm rot="2700000">
            <a:off x="407520" y="389880"/>
            <a:ext cx="381600" cy="381600"/>
          </a:xfrm>
          <a:prstGeom prst="roundRect">
            <a:avLst>
              <a:gd name="adj" fmla="val 16667"/>
            </a:avLst>
          </a:prstGeom>
          <a:solidFill>
            <a:srgbClr val="03318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3" name="矩形 5"/>
          <p:cNvSpPr/>
          <p:nvPr/>
        </p:nvSpPr>
        <p:spPr>
          <a:xfrm>
            <a:off x="1042920" y="286920"/>
            <a:ext cx="3791520" cy="51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just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800" spc="-1" strike="noStrike">
                <a:solidFill>
                  <a:srgbClr val="404040"/>
                </a:solidFill>
                <a:latin typeface="微软雅黑"/>
                <a:ea typeface="微软雅黑"/>
              </a:rPr>
              <a:t>Project Flow Chart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24" name="PA-AutoShape 5"/>
          <p:cNvSpPr/>
          <p:nvPr/>
        </p:nvSpPr>
        <p:spPr>
          <a:xfrm>
            <a:off x="1352880" y="1199520"/>
            <a:ext cx="1981440" cy="1273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21600" y="10822"/>
                </a:moveTo>
                <a:lnTo>
                  <a:pt x="12190" y="0"/>
                </a:lnTo>
                <a:lnTo>
                  <a:pt x="12190" y="3144"/>
                </a:lnTo>
                <a:lnTo>
                  <a:pt x="0" y="3144"/>
                </a:lnTo>
                <a:lnTo>
                  <a:pt x="0" y="18455"/>
                </a:lnTo>
                <a:lnTo>
                  <a:pt x="12190" y="18455"/>
                </a:lnTo>
                <a:lnTo>
                  <a:pt x="12190" y="21599"/>
                </a:lnTo>
                <a:lnTo>
                  <a:pt x="21600" y="10822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  <a:effectLst>
            <a:outerShdw algn="tl" dir="1919805" dist="253420" rotWithShape="0">
              <a:srgbClr val="000000">
                <a:alpha val="1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25" name="PA-AutoShape 6"/>
          <p:cNvSpPr/>
          <p:nvPr/>
        </p:nvSpPr>
        <p:spPr>
          <a:xfrm>
            <a:off x="897480" y="1366920"/>
            <a:ext cx="901800" cy="924480"/>
          </a:xfrm>
          <a:custGeom>
            <a:avLst/>
            <a:gdLst/>
            <a:ahLst/>
            <a:rect l="l" t="t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  <a:close/>
              </a:path>
            </a:pathLst>
          </a:custGeom>
          <a:solidFill>
            <a:srgbClr val="03318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6" name="PA-AutoShape 15"/>
          <p:cNvSpPr/>
          <p:nvPr/>
        </p:nvSpPr>
        <p:spPr>
          <a:xfrm>
            <a:off x="1166760" y="1651320"/>
            <a:ext cx="357840" cy="357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9987" y="2580"/>
                </a:moveTo>
                <a:cubicBezTo>
                  <a:pt x="20419" y="2580"/>
                  <a:pt x="20793" y="2735"/>
                  <a:pt x="21116" y="3052"/>
                </a:cubicBezTo>
                <a:cubicBezTo>
                  <a:pt x="21438" y="3372"/>
                  <a:pt x="21600" y="3743"/>
                  <a:pt x="21600" y="4175"/>
                </a:cubicBezTo>
                <a:lnTo>
                  <a:pt x="21600" y="19987"/>
                </a:lnTo>
                <a:cubicBezTo>
                  <a:pt x="21600" y="20419"/>
                  <a:pt x="21438" y="20796"/>
                  <a:pt x="21116" y="21116"/>
                </a:cubicBezTo>
                <a:cubicBezTo>
                  <a:pt x="20793" y="21438"/>
                  <a:pt x="20419" y="21599"/>
                  <a:pt x="19987" y="21599"/>
                </a:cubicBezTo>
                <a:lnTo>
                  <a:pt x="1612" y="21599"/>
                </a:lnTo>
                <a:cubicBezTo>
                  <a:pt x="1180" y="21599"/>
                  <a:pt x="806" y="21438"/>
                  <a:pt x="483" y="21116"/>
                </a:cubicBezTo>
                <a:cubicBezTo>
                  <a:pt x="161" y="20796"/>
                  <a:pt x="0" y="20419"/>
                  <a:pt x="0" y="19987"/>
                </a:cubicBezTo>
                <a:lnTo>
                  <a:pt x="0" y="4175"/>
                </a:lnTo>
                <a:cubicBezTo>
                  <a:pt x="0" y="3743"/>
                  <a:pt x="161" y="3372"/>
                  <a:pt x="483" y="3052"/>
                </a:cubicBezTo>
                <a:cubicBezTo>
                  <a:pt x="806" y="2735"/>
                  <a:pt x="1180" y="2580"/>
                  <a:pt x="1612" y="2580"/>
                </a:cubicBezTo>
                <a:lnTo>
                  <a:pt x="2150" y="2580"/>
                </a:lnTo>
                <a:lnTo>
                  <a:pt x="2150" y="2401"/>
                </a:lnTo>
                <a:cubicBezTo>
                  <a:pt x="2150" y="2116"/>
                  <a:pt x="2196" y="1828"/>
                  <a:pt x="2288" y="1540"/>
                </a:cubicBezTo>
                <a:cubicBezTo>
                  <a:pt x="2381" y="1249"/>
                  <a:pt x="2530" y="990"/>
                  <a:pt x="2738" y="766"/>
                </a:cubicBezTo>
                <a:cubicBezTo>
                  <a:pt x="2942" y="541"/>
                  <a:pt x="3216" y="360"/>
                  <a:pt x="3555" y="213"/>
                </a:cubicBezTo>
                <a:cubicBezTo>
                  <a:pt x="3895" y="75"/>
                  <a:pt x="4310" y="0"/>
                  <a:pt x="4796" y="0"/>
                </a:cubicBezTo>
                <a:cubicBezTo>
                  <a:pt x="5283" y="0"/>
                  <a:pt x="5698" y="75"/>
                  <a:pt x="6037" y="213"/>
                </a:cubicBezTo>
                <a:cubicBezTo>
                  <a:pt x="6377" y="360"/>
                  <a:pt x="6651" y="541"/>
                  <a:pt x="6858" y="766"/>
                </a:cubicBezTo>
                <a:cubicBezTo>
                  <a:pt x="7062" y="990"/>
                  <a:pt x="7215" y="1255"/>
                  <a:pt x="7313" y="1546"/>
                </a:cubicBezTo>
                <a:cubicBezTo>
                  <a:pt x="7411" y="1840"/>
                  <a:pt x="7457" y="2125"/>
                  <a:pt x="7457" y="2401"/>
                </a:cubicBezTo>
                <a:lnTo>
                  <a:pt x="7457" y="2580"/>
                </a:lnTo>
                <a:lnTo>
                  <a:pt x="8133" y="2580"/>
                </a:lnTo>
                <a:lnTo>
                  <a:pt x="8133" y="2401"/>
                </a:lnTo>
                <a:cubicBezTo>
                  <a:pt x="8133" y="2116"/>
                  <a:pt x="8179" y="1828"/>
                  <a:pt x="8269" y="1540"/>
                </a:cubicBezTo>
                <a:cubicBezTo>
                  <a:pt x="8364" y="1249"/>
                  <a:pt x="8511" y="990"/>
                  <a:pt x="8718" y="766"/>
                </a:cubicBezTo>
                <a:cubicBezTo>
                  <a:pt x="8925" y="541"/>
                  <a:pt x="9199" y="360"/>
                  <a:pt x="9538" y="213"/>
                </a:cubicBezTo>
                <a:cubicBezTo>
                  <a:pt x="9878" y="74"/>
                  <a:pt x="10293" y="0"/>
                  <a:pt x="10779" y="0"/>
                </a:cubicBezTo>
                <a:cubicBezTo>
                  <a:pt x="11266" y="0"/>
                  <a:pt x="11678" y="74"/>
                  <a:pt x="12020" y="213"/>
                </a:cubicBezTo>
                <a:cubicBezTo>
                  <a:pt x="12360" y="360"/>
                  <a:pt x="12636" y="541"/>
                  <a:pt x="12852" y="766"/>
                </a:cubicBezTo>
                <a:cubicBezTo>
                  <a:pt x="13068" y="990"/>
                  <a:pt x="13227" y="1255"/>
                  <a:pt x="13322" y="1546"/>
                </a:cubicBezTo>
                <a:cubicBezTo>
                  <a:pt x="13417" y="1840"/>
                  <a:pt x="13469" y="2125"/>
                  <a:pt x="13469" y="2401"/>
                </a:cubicBezTo>
                <a:lnTo>
                  <a:pt x="13469" y="2580"/>
                </a:lnTo>
                <a:lnTo>
                  <a:pt x="14142" y="2580"/>
                </a:lnTo>
                <a:lnTo>
                  <a:pt x="14142" y="2401"/>
                </a:lnTo>
                <a:cubicBezTo>
                  <a:pt x="14142" y="2116"/>
                  <a:pt x="14191" y="1828"/>
                  <a:pt x="14286" y="1540"/>
                </a:cubicBezTo>
                <a:cubicBezTo>
                  <a:pt x="14384" y="1249"/>
                  <a:pt x="14534" y="990"/>
                  <a:pt x="14741" y="765"/>
                </a:cubicBezTo>
                <a:cubicBezTo>
                  <a:pt x="14948" y="541"/>
                  <a:pt x="15219" y="359"/>
                  <a:pt x="15556" y="213"/>
                </a:cubicBezTo>
                <a:cubicBezTo>
                  <a:pt x="15890" y="74"/>
                  <a:pt x="16305" y="0"/>
                  <a:pt x="16803" y="0"/>
                </a:cubicBezTo>
                <a:cubicBezTo>
                  <a:pt x="17289" y="0"/>
                  <a:pt x="17704" y="74"/>
                  <a:pt x="18044" y="213"/>
                </a:cubicBezTo>
                <a:cubicBezTo>
                  <a:pt x="18383" y="359"/>
                  <a:pt x="18657" y="541"/>
                  <a:pt x="18864" y="765"/>
                </a:cubicBezTo>
                <a:cubicBezTo>
                  <a:pt x="19069" y="990"/>
                  <a:pt x="19218" y="1255"/>
                  <a:pt x="19311" y="1546"/>
                </a:cubicBezTo>
                <a:cubicBezTo>
                  <a:pt x="19403" y="1839"/>
                  <a:pt x="19449" y="2125"/>
                  <a:pt x="19449" y="2401"/>
                </a:cubicBezTo>
                <a:lnTo>
                  <a:pt x="19449" y="2580"/>
                </a:lnTo>
                <a:lnTo>
                  <a:pt x="19987" y="2580"/>
                </a:lnTo>
                <a:close/>
                <a:moveTo>
                  <a:pt x="6066" y="7968"/>
                </a:moveTo>
                <a:lnTo>
                  <a:pt x="2179" y="7968"/>
                </a:lnTo>
                <a:lnTo>
                  <a:pt x="2179" y="11443"/>
                </a:lnTo>
                <a:lnTo>
                  <a:pt x="6066" y="11443"/>
                </a:lnTo>
                <a:lnTo>
                  <a:pt x="6066" y="7968"/>
                </a:lnTo>
                <a:close/>
                <a:moveTo>
                  <a:pt x="6066" y="11976"/>
                </a:moveTo>
                <a:lnTo>
                  <a:pt x="2179" y="11976"/>
                </a:lnTo>
                <a:lnTo>
                  <a:pt x="2179" y="15452"/>
                </a:lnTo>
                <a:lnTo>
                  <a:pt x="6066" y="15452"/>
                </a:lnTo>
                <a:lnTo>
                  <a:pt x="6066" y="11976"/>
                </a:lnTo>
                <a:close/>
                <a:moveTo>
                  <a:pt x="6066" y="15976"/>
                </a:moveTo>
                <a:lnTo>
                  <a:pt x="2179" y="15976"/>
                </a:lnTo>
                <a:lnTo>
                  <a:pt x="2179" y="19422"/>
                </a:lnTo>
                <a:lnTo>
                  <a:pt x="6066" y="19422"/>
                </a:lnTo>
                <a:lnTo>
                  <a:pt x="6066" y="15976"/>
                </a:lnTo>
                <a:close/>
                <a:moveTo>
                  <a:pt x="3754" y="5543"/>
                </a:moveTo>
                <a:cubicBezTo>
                  <a:pt x="3754" y="6067"/>
                  <a:pt x="4102" y="6323"/>
                  <a:pt x="4799" y="6323"/>
                </a:cubicBezTo>
                <a:cubicBezTo>
                  <a:pt x="5499" y="6323"/>
                  <a:pt x="5847" y="6067"/>
                  <a:pt x="5847" y="5543"/>
                </a:cubicBezTo>
                <a:lnTo>
                  <a:pt x="5847" y="2398"/>
                </a:lnTo>
                <a:cubicBezTo>
                  <a:pt x="5847" y="1877"/>
                  <a:pt x="5499" y="1612"/>
                  <a:pt x="4799" y="1612"/>
                </a:cubicBezTo>
                <a:cubicBezTo>
                  <a:pt x="4102" y="1612"/>
                  <a:pt x="3754" y="1877"/>
                  <a:pt x="3754" y="2398"/>
                </a:cubicBezTo>
                <a:lnTo>
                  <a:pt x="3754" y="5543"/>
                </a:lnTo>
                <a:close/>
                <a:moveTo>
                  <a:pt x="10535" y="7968"/>
                </a:moveTo>
                <a:lnTo>
                  <a:pt x="6607" y="7968"/>
                </a:lnTo>
                <a:lnTo>
                  <a:pt x="6607" y="11443"/>
                </a:lnTo>
                <a:lnTo>
                  <a:pt x="10535" y="11443"/>
                </a:lnTo>
                <a:lnTo>
                  <a:pt x="10535" y="7968"/>
                </a:lnTo>
                <a:close/>
                <a:moveTo>
                  <a:pt x="10535" y="11976"/>
                </a:moveTo>
                <a:lnTo>
                  <a:pt x="6607" y="11976"/>
                </a:lnTo>
                <a:lnTo>
                  <a:pt x="6607" y="15452"/>
                </a:lnTo>
                <a:lnTo>
                  <a:pt x="10535" y="15452"/>
                </a:lnTo>
                <a:lnTo>
                  <a:pt x="10535" y="11976"/>
                </a:lnTo>
                <a:close/>
                <a:moveTo>
                  <a:pt x="10535" y="15976"/>
                </a:moveTo>
                <a:lnTo>
                  <a:pt x="6607" y="15976"/>
                </a:lnTo>
                <a:lnTo>
                  <a:pt x="6607" y="19422"/>
                </a:lnTo>
                <a:lnTo>
                  <a:pt x="10535" y="19422"/>
                </a:lnTo>
                <a:lnTo>
                  <a:pt x="10535" y="15976"/>
                </a:lnTo>
                <a:close/>
                <a:moveTo>
                  <a:pt x="9774" y="5543"/>
                </a:moveTo>
                <a:cubicBezTo>
                  <a:pt x="9774" y="5825"/>
                  <a:pt x="9849" y="6027"/>
                  <a:pt x="9996" y="6145"/>
                </a:cubicBezTo>
                <a:cubicBezTo>
                  <a:pt x="10143" y="6269"/>
                  <a:pt x="10405" y="6323"/>
                  <a:pt x="10782" y="6323"/>
                </a:cubicBezTo>
                <a:cubicBezTo>
                  <a:pt x="11159" y="6323"/>
                  <a:pt x="11427" y="6263"/>
                  <a:pt x="11588" y="6139"/>
                </a:cubicBezTo>
                <a:cubicBezTo>
                  <a:pt x="11750" y="6015"/>
                  <a:pt x="11830" y="5819"/>
                  <a:pt x="11830" y="5543"/>
                </a:cubicBezTo>
                <a:lnTo>
                  <a:pt x="11830" y="2398"/>
                </a:lnTo>
                <a:cubicBezTo>
                  <a:pt x="11830" y="2128"/>
                  <a:pt x="11750" y="1932"/>
                  <a:pt x="11588" y="1802"/>
                </a:cubicBezTo>
                <a:cubicBezTo>
                  <a:pt x="11427" y="1673"/>
                  <a:pt x="11159" y="1612"/>
                  <a:pt x="10782" y="1612"/>
                </a:cubicBezTo>
                <a:cubicBezTo>
                  <a:pt x="10405" y="1612"/>
                  <a:pt x="10143" y="1679"/>
                  <a:pt x="9996" y="1814"/>
                </a:cubicBezTo>
                <a:cubicBezTo>
                  <a:pt x="9849" y="1944"/>
                  <a:pt x="9774" y="2139"/>
                  <a:pt x="9774" y="2398"/>
                </a:cubicBezTo>
                <a:lnTo>
                  <a:pt x="9774" y="5543"/>
                </a:lnTo>
                <a:close/>
                <a:moveTo>
                  <a:pt x="14986" y="7968"/>
                </a:moveTo>
                <a:lnTo>
                  <a:pt x="11073" y="7968"/>
                </a:lnTo>
                <a:lnTo>
                  <a:pt x="11073" y="11443"/>
                </a:lnTo>
                <a:lnTo>
                  <a:pt x="14986" y="11443"/>
                </a:lnTo>
                <a:lnTo>
                  <a:pt x="14986" y="7968"/>
                </a:lnTo>
                <a:close/>
                <a:moveTo>
                  <a:pt x="14986" y="11976"/>
                </a:moveTo>
                <a:lnTo>
                  <a:pt x="11073" y="11976"/>
                </a:lnTo>
                <a:lnTo>
                  <a:pt x="11073" y="15452"/>
                </a:lnTo>
                <a:lnTo>
                  <a:pt x="14986" y="15452"/>
                </a:lnTo>
                <a:lnTo>
                  <a:pt x="14986" y="11976"/>
                </a:lnTo>
                <a:close/>
                <a:moveTo>
                  <a:pt x="14986" y="15976"/>
                </a:moveTo>
                <a:lnTo>
                  <a:pt x="11073" y="15976"/>
                </a:lnTo>
                <a:lnTo>
                  <a:pt x="11073" y="19422"/>
                </a:lnTo>
                <a:lnTo>
                  <a:pt x="14986" y="19422"/>
                </a:lnTo>
                <a:lnTo>
                  <a:pt x="14986" y="15976"/>
                </a:lnTo>
                <a:close/>
                <a:moveTo>
                  <a:pt x="19423" y="7968"/>
                </a:moveTo>
                <a:lnTo>
                  <a:pt x="15521" y="7968"/>
                </a:lnTo>
                <a:lnTo>
                  <a:pt x="15521" y="11443"/>
                </a:lnTo>
                <a:lnTo>
                  <a:pt x="19423" y="11443"/>
                </a:lnTo>
                <a:lnTo>
                  <a:pt x="19423" y="7968"/>
                </a:lnTo>
                <a:close/>
                <a:moveTo>
                  <a:pt x="19423" y="11976"/>
                </a:moveTo>
                <a:lnTo>
                  <a:pt x="15521" y="11976"/>
                </a:lnTo>
                <a:lnTo>
                  <a:pt x="15521" y="15452"/>
                </a:lnTo>
                <a:lnTo>
                  <a:pt x="19423" y="15452"/>
                </a:lnTo>
                <a:lnTo>
                  <a:pt x="19423" y="11976"/>
                </a:lnTo>
                <a:close/>
                <a:moveTo>
                  <a:pt x="19423" y="15976"/>
                </a:moveTo>
                <a:lnTo>
                  <a:pt x="15521" y="15976"/>
                </a:lnTo>
                <a:lnTo>
                  <a:pt x="15521" y="19422"/>
                </a:lnTo>
                <a:lnTo>
                  <a:pt x="19423" y="19422"/>
                </a:lnTo>
                <a:lnTo>
                  <a:pt x="19423" y="15976"/>
                </a:lnTo>
                <a:close/>
                <a:moveTo>
                  <a:pt x="15758" y="5543"/>
                </a:moveTo>
                <a:cubicBezTo>
                  <a:pt x="15758" y="6067"/>
                  <a:pt x="16106" y="6323"/>
                  <a:pt x="16806" y="6323"/>
                </a:cubicBezTo>
                <a:cubicBezTo>
                  <a:pt x="17502" y="6323"/>
                  <a:pt x="17848" y="6067"/>
                  <a:pt x="17839" y="5543"/>
                </a:cubicBezTo>
                <a:lnTo>
                  <a:pt x="17839" y="2398"/>
                </a:lnTo>
                <a:cubicBezTo>
                  <a:pt x="17839" y="1877"/>
                  <a:pt x="17494" y="1612"/>
                  <a:pt x="16806" y="1612"/>
                </a:cubicBezTo>
                <a:cubicBezTo>
                  <a:pt x="16106" y="1612"/>
                  <a:pt x="15758" y="1877"/>
                  <a:pt x="15758" y="2398"/>
                </a:cubicBezTo>
                <a:lnTo>
                  <a:pt x="15758" y="5543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7" name="PA-矩形 3"/>
          <p:cNvSpPr/>
          <p:nvPr/>
        </p:nvSpPr>
        <p:spPr>
          <a:xfrm>
            <a:off x="1602720" y="1479240"/>
            <a:ext cx="1776600" cy="654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 marL="216000" indent="227160">
              <a:lnSpc>
                <a:spcPct val="100000"/>
              </a:lnSpc>
              <a:spcBef>
                <a:spcPts val="1199"/>
              </a:spcBef>
              <a:buClr>
                <a:srgbClr val="e7e6e6"/>
              </a:buClr>
              <a:buSzPct val="80000"/>
              <a:buFont typeface="Arial"/>
              <a:buChar char="•"/>
            </a:pPr>
            <a:r>
              <a:rPr b="0" lang="en-US" sz="1600" spc="-1" strike="noStrike">
                <a:solidFill>
                  <a:srgbClr val="000000"/>
                </a:solidFill>
                <a:latin typeface="微软雅黑"/>
                <a:ea typeface="微软雅黑"/>
              </a:rPr>
              <a:t>Requirement analysis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28" name="PA-AutoShape 7"/>
          <p:cNvSpPr/>
          <p:nvPr/>
        </p:nvSpPr>
        <p:spPr>
          <a:xfrm>
            <a:off x="4103280" y="1199520"/>
            <a:ext cx="1983240" cy="1273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21599" y="10822"/>
                </a:moveTo>
                <a:lnTo>
                  <a:pt x="12198" y="0"/>
                </a:lnTo>
                <a:lnTo>
                  <a:pt x="12198" y="3144"/>
                </a:lnTo>
                <a:lnTo>
                  <a:pt x="0" y="3144"/>
                </a:lnTo>
                <a:lnTo>
                  <a:pt x="0" y="18455"/>
                </a:lnTo>
                <a:lnTo>
                  <a:pt x="12198" y="18455"/>
                </a:lnTo>
                <a:lnTo>
                  <a:pt x="12198" y="21599"/>
                </a:lnTo>
                <a:lnTo>
                  <a:pt x="21599" y="10822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  <a:effectLst>
            <a:outerShdw algn="tl" dir="1919805" dist="253420" rotWithShape="0">
              <a:srgbClr val="000000">
                <a:alpha val="1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29" name="PA-AutoShape 14"/>
          <p:cNvSpPr/>
          <p:nvPr/>
        </p:nvSpPr>
        <p:spPr>
          <a:xfrm>
            <a:off x="3898080" y="1678320"/>
            <a:ext cx="440640" cy="299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8573" y="9487"/>
                </a:moveTo>
                <a:cubicBezTo>
                  <a:pt x="18710" y="8882"/>
                  <a:pt x="18848" y="8074"/>
                  <a:pt x="18848" y="7469"/>
                </a:cubicBezTo>
                <a:cubicBezTo>
                  <a:pt x="18848" y="3431"/>
                  <a:pt x="16509" y="0"/>
                  <a:pt x="13757" y="0"/>
                </a:cubicBezTo>
                <a:cubicBezTo>
                  <a:pt x="10456" y="0"/>
                  <a:pt x="10043" y="3633"/>
                  <a:pt x="10043" y="3633"/>
                </a:cubicBezTo>
                <a:cubicBezTo>
                  <a:pt x="10043" y="3633"/>
                  <a:pt x="8667" y="1211"/>
                  <a:pt x="6328" y="1614"/>
                </a:cubicBezTo>
                <a:cubicBezTo>
                  <a:pt x="4127" y="2220"/>
                  <a:pt x="2751" y="5046"/>
                  <a:pt x="2751" y="8074"/>
                </a:cubicBezTo>
                <a:cubicBezTo>
                  <a:pt x="2751" y="8478"/>
                  <a:pt x="2751" y="9084"/>
                  <a:pt x="2889" y="9487"/>
                </a:cubicBezTo>
                <a:cubicBezTo>
                  <a:pt x="1238" y="10295"/>
                  <a:pt x="0" y="12717"/>
                  <a:pt x="0" y="15342"/>
                </a:cubicBezTo>
                <a:cubicBezTo>
                  <a:pt x="0" y="18773"/>
                  <a:pt x="1926" y="21600"/>
                  <a:pt x="4264" y="21600"/>
                </a:cubicBezTo>
                <a:cubicBezTo>
                  <a:pt x="17335" y="21600"/>
                  <a:pt x="17335" y="21600"/>
                  <a:pt x="17335" y="21600"/>
                </a:cubicBezTo>
                <a:cubicBezTo>
                  <a:pt x="19673" y="21600"/>
                  <a:pt x="21600" y="18773"/>
                  <a:pt x="21600" y="15342"/>
                </a:cubicBezTo>
                <a:cubicBezTo>
                  <a:pt x="21600" y="12515"/>
                  <a:pt x="20361" y="10295"/>
                  <a:pt x="18573" y="9487"/>
                </a:cubicBezTo>
                <a:close/>
                <a:moveTo>
                  <a:pt x="16509" y="20388"/>
                </a:moveTo>
                <a:cubicBezTo>
                  <a:pt x="10868" y="20388"/>
                  <a:pt x="10868" y="20388"/>
                  <a:pt x="10868" y="20388"/>
                </a:cubicBezTo>
                <a:cubicBezTo>
                  <a:pt x="11281" y="19581"/>
                  <a:pt x="14308" y="15342"/>
                  <a:pt x="14308" y="15342"/>
                </a:cubicBezTo>
                <a:cubicBezTo>
                  <a:pt x="14308" y="15342"/>
                  <a:pt x="14721" y="14736"/>
                  <a:pt x="14170" y="14736"/>
                </a:cubicBezTo>
                <a:cubicBezTo>
                  <a:pt x="13620" y="14736"/>
                  <a:pt x="12657" y="14736"/>
                  <a:pt x="12657" y="14736"/>
                </a:cubicBezTo>
                <a:cubicBezTo>
                  <a:pt x="12657" y="14736"/>
                  <a:pt x="12657" y="14332"/>
                  <a:pt x="12657" y="13727"/>
                </a:cubicBezTo>
                <a:cubicBezTo>
                  <a:pt x="12657" y="12112"/>
                  <a:pt x="12657" y="8882"/>
                  <a:pt x="12657" y="7469"/>
                </a:cubicBezTo>
                <a:cubicBezTo>
                  <a:pt x="12657" y="7469"/>
                  <a:pt x="12657" y="7267"/>
                  <a:pt x="12382" y="7267"/>
                </a:cubicBezTo>
                <a:cubicBezTo>
                  <a:pt x="12107" y="7267"/>
                  <a:pt x="9217" y="7267"/>
                  <a:pt x="8805" y="7267"/>
                </a:cubicBezTo>
                <a:cubicBezTo>
                  <a:pt x="8529" y="7267"/>
                  <a:pt x="8529" y="7671"/>
                  <a:pt x="8529" y="7671"/>
                </a:cubicBezTo>
                <a:cubicBezTo>
                  <a:pt x="8529" y="8882"/>
                  <a:pt x="8529" y="12112"/>
                  <a:pt x="8529" y="13727"/>
                </a:cubicBezTo>
                <a:cubicBezTo>
                  <a:pt x="8529" y="14332"/>
                  <a:pt x="8529" y="14736"/>
                  <a:pt x="8529" y="14736"/>
                </a:cubicBezTo>
                <a:cubicBezTo>
                  <a:pt x="8529" y="14736"/>
                  <a:pt x="7429" y="14736"/>
                  <a:pt x="7016" y="14736"/>
                </a:cubicBezTo>
                <a:cubicBezTo>
                  <a:pt x="6603" y="14736"/>
                  <a:pt x="7016" y="15342"/>
                  <a:pt x="7016" y="15342"/>
                </a:cubicBezTo>
                <a:cubicBezTo>
                  <a:pt x="10456" y="20388"/>
                  <a:pt x="10456" y="20388"/>
                  <a:pt x="10456" y="20388"/>
                </a:cubicBezTo>
                <a:cubicBezTo>
                  <a:pt x="5228" y="20388"/>
                  <a:pt x="5228" y="20388"/>
                  <a:pt x="5228" y="20388"/>
                </a:cubicBezTo>
                <a:cubicBezTo>
                  <a:pt x="3164" y="20388"/>
                  <a:pt x="1513" y="17966"/>
                  <a:pt x="1513" y="15140"/>
                </a:cubicBezTo>
                <a:cubicBezTo>
                  <a:pt x="1513" y="12717"/>
                  <a:pt x="2614" y="10900"/>
                  <a:pt x="3989" y="10093"/>
                </a:cubicBezTo>
                <a:cubicBezTo>
                  <a:pt x="3852" y="9689"/>
                  <a:pt x="3852" y="9285"/>
                  <a:pt x="3852" y="8882"/>
                </a:cubicBezTo>
                <a:cubicBezTo>
                  <a:pt x="3852" y="6459"/>
                  <a:pt x="5090" y="4037"/>
                  <a:pt x="7016" y="3431"/>
                </a:cubicBezTo>
                <a:cubicBezTo>
                  <a:pt x="9080" y="3229"/>
                  <a:pt x="10318" y="6056"/>
                  <a:pt x="10318" y="6056"/>
                </a:cubicBezTo>
                <a:cubicBezTo>
                  <a:pt x="10318" y="6056"/>
                  <a:pt x="10593" y="2220"/>
                  <a:pt x="13482" y="2220"/>
                </a:cubicBezTo>
                <a:cubicBezTo>
                  <a:pt x="15821" y="2220"/>
                  <a:pt x="17610" y="5046"/>
                  <a:pt x="17610" y="8478"/>
                </a:cubicBezTo>
                <a:cubicBezTo>
                  <a:pt x="17610" y="9084"/>
                  <a:pt x="17610" y="9689"/>
                  <a:pt x="17472" y="10093"/>
                </a:cubicBezTo>
                <a:cubicBezTo>
                  <a:pt x="18985" y="10699"/>
                  <a:pt x="20224" y="12717"/>
                  <a:pt x="20224" y="15140"/>
                </a:cubicBezTo>
                <a:cubicBezTo>
                  <a:pt x="20224" y="17966"/>
                  <a:pt x="18573" y="20388"/>
                  <a:pt x="16509" y="20388"/>
                </a:cubicBez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0" name="PA-矩形 3"/>
          <p:cNvSpPr/>
          <p:nvPr/>
        </p:nvSpPr>
        <p:spPr>
          <a:xfrm>
            <a:off x="4516200" y="1479240"/>
            <a:ext cx="1481760" cy="654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 marL="72000" algn="just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微软雅黑"/>
                <a:ea typeface="微软雅黑"/>
              </a:rPr>
              <a:t>Tool selection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1" name="PA-AutoShape 11"/>
          <p:cNvSpPr/>
          <p:nvPr/>
        </p:nvSpPr>
        <p:spPr>
          <a:xfrm>
            <a:off x="6860880" y="1199520"/>
            <a:ext cx="1979640" cy="1273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21600" y="10822"/>
                </a:moveTo>
                <a:lnTo>
                  <a:pt x="12201" y="0"/>
                </a:lnTo>
                <a:lnTo>
                  <a:pt x="12201" y="3144"/>
                </a:lnTo>
                <a:lnTo>
                  <a:pt x="0" y="3144"/>
                </a:lnTo>
                <a:lnTo>
                  <a:pt x="0" y="18455"/>
                </a:lnTo>
                <a:lnTo>
                  <a:pt x="12201" y="18455"/>
                </a:lnTo>
                <a:lnTo>
                  <a:pt x="12201" y="21599"/>
                </a:lnTo>
                <a:lnTo>
                  <a:pt x="21600" y="10822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  <a:effectLst>
            <a:outerShdw algn="tl" dir="1919805" dist="253420" rotWithShape="0">
              <a:srgbClr val="000000">
                <a:alpha val="1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32" name="PA-AutoShape 12"/>
          <p:cNvSpPr/>
          <p:nvPr/>
        </p:nvSpPr>
        <p:spPr>
          <a:xfrm>
            <a:off x="6402240" y="1366920"/>
            <a:ext cx="901800" cy="924480"/>
          </a:xfrm>
          <a:custGeom>
            <a:avLst/>
            <a:gdLst/>
            <a:ahLst/>
            <a:rect l="l" t="t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  <a:close/>
              </a:path>
            </a:pathLst>
          </a:custGeom>
          <a:solidFill>
            <a:srgbClr val="03318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3" name="PA-AutoShape 13"/>
          <p:cNvSpPr/>
          <p:nvPr/>
        </p:nvSpPr>
        <p:spPr>
          <a:xfrm>
            <a:off x="6663960" y="1641240"/>
            <a:ext cx="382320" cy="378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cubicBezTo>
                  <a:pt x="4859" y="0"/>
                  <a:pt x="0" y="4859"/>
                  <a:pt x="0" y="10800"/>
                </a:cubicBezTo>
                <a:cubicBezTo>
                  <a:pt x="0" y="16739"/>
                  <a:pt x="4859" y="21600"/>
                  <a:pt x="10800" y="21600"/>
                </a:cubicBezTo>
                <a:cubicBezTo>
                  <a:pt x="16739" y="21600"/>
                  <a:pt x="21600" y="16739"/>
                  <a:pt x="21600" y="10800"/>
                </a:cubicBezTo>
                <a:cubicBezTo>
                  <a:pt x="21600" y="4859"/>
                  <a:pt x="16739" y="0"/>
                  <a:pt x="10800" y="0"/>
                </a:cubicBezTo>
                <a:close/>
                <a:moveTo>
                  <a:pt x="14939" y="4319"/>
                </a:moveTo>
                <a:cubicBezTo>
                  <a:pt x="15659" y="3779"/>
                  <a:pt x="15659" y="3779"/>
                  <a:pt x="15659" y="3779"/>
                </a:cubicBezTo>
                <a:cubicBezTo>
                  <a:pt x="15659" y="3779"/>
                  <a:pt x="15299" y="3059"/>
                  <a:pt x="15479" y="2519"/>
                </a:cubicBezTo>
                <a:cubicBezTo>
                  <a:pt x="15659" y="2519"/>
                  <a:pt x="16379" y="2879"/>
                  <a:pt x="16919" y="3599"/>
                </a:cubicBezTo>
                <a:cubicBezTo>
                  <a:pt x="16559" y="5219"/>
                  <a:pt x="15479" y="5039"/>
                  <a:pt x="15479" y="5039"/>
                </a:cubicBezTo>
                <a:cubicBezTo>
                  <a:pt x="15479" y="5039"/>
                  <a:pt x="14759" y="5039"/>
                  <a:pt x="14939" y="4319"/>
                </a:cubicBezTo>
                <a:close/>
                <a:moveTo>
                  <a:pt x="8459" y="13859"/>
                </a:moveTo>
                <a:cubicBezTo>
                  <a:pt x="8279" y="14039"/>
                  <a:pt x="8099" y="14579"/>
                  <a:pt x="7919" y="15119"/>
                </a:cubicBezTo>
                <a:cubicBezTo>
                  <a:pt x="7739" y="15479"/>
                  <a:pt x="7559" y="15660"/>
                  <a:pt x="7379" y="15839"/>
                </a:cubicBezTo>
                <a:cubicBezTo>
                  <a:pt x="7019" y="16019"/>
                  <a:pt x="7019" y="16379"/>
                  <a:pt x="7019" y="16379"/>
                </a:cubicBezTo>
                <a:cubicBezTo>
                  <a:pt x="6839" y="17099"/>
                  <a:pt x="6839" y="17099"/>
                  <a:pt x="6839" y="17099"/>
                </a:cubicBezTo>
                <a:cubicBezTo>
                  <a:pt x="6839" y="17099"/>
                  <a:pt x="7019" y="17819"/>
                  <a:pt x="7200" y="17999"/>
                </a:cubicBezTo>
                <a:cubicBezTo>
                  <a:pt x="7200" y="18360"/>
                  <a:pt x="6659" y="19799"/>
                  <a:pt x="6659" y="19799"/>
                </a:cubicBezTo>
                <a:cubicBezTo>
                  <a:pt x="6120" y="19620"/>
                  <a:pt x="5940" y="19079"/>
                  <a:pt x="5760" y="18719"/>
                </a:cubicBezTo>
                <a:cubicBezTo>
                  <a:pt x="5760" y="18360"/>
                  <a:pt x="5399" y="18179"/>
                  <a:pt x="5579" y="17819"/>
                </a:cubicBezTo>
                <a:cubicBezTo>
                  <a:pt x="5579" y="17279"/>
                  <a:pt x="5219" y="17099"/>
                  <a:pt x="5039" y="16919"/>
                </a:cubicBezTo>
                <a:cubicBezTo>
                  <a:pt x="4859" y="16559"/>
                  <a:pt x="4679" y="16199"/>
                  <a:pt x="4679" y="16019"/>
                </a:cubicBezTo>
                <a:cubicBezTo>
                  <a:pt x="4679" y="15839"/>
                  <a:pt x="4139" y="15479"/>
                  <a:pt x="4139" y="15479"/>
                </a:cubicBezTo>
                <a:cubicBezTo>
                  <a:pt x="4139" y="15479"/>
                  <a:pt x="3239" y="14940"/>
                  <a:pt x="3060" y="14759"/>
                </a:cubicBezTo>
                <a:cubicBezTo>
                  <a:pt x="2880" y="14579"/>
                  <a:pt x="2699" y="13859"/>
                  <a:pt x="2699" y="13499"/>
                </a:cubicBezTo>
                <a:cubicBezTo>
                  <a:pt x="2699" y="13139"/>
                  <a:pt x="2880" y="12239"/>
                  <a:pt x="2880" y="12239"/>
                </a:cubicBezTo>
                <a:cubicBezTo>
                  <a:pt x="2880" y="12239"/>
                  <a:pt x="3239" y="11879"/>
                  <a:pt x="3060" y="11699"/>
                </a:cubicBezTo>
                <a:cubicBezTo>
                  <a:pt x="2699" y="11519"/>
                  <a:pt x="2699" y="10800"/>
                  <a:pt x="2699" y="10800"/>
                </a:cubicBezTo>
                <a:cubicBezTo>
                  <a:pt x="2339" y="10439"/>
                  <a:pt x="2339" y="10439"/>
                  <a:pt x="2339" y="10439"/>
                </a:cubicBezTo>
                <a:cubicBezTo>
                  <a:pt x="2339" y="10439"/>
                  <a:pt x="1979" y="9899"/>
                  <a:pt x="1800" y="9719"/>
                </a:cubicBezTo>
                <a:cubicBezTo>
                  <a:pt x="1800" y="9359"/>
                  <a:pt x="1800" y="9180"/>
                  <a:pt x="1979" y="8999"/>
                </a:cubicBezTo>
                <a:cubicBezTo>
                  <a:pt x="1979" y="8819"/>
                  <a:pt x="1800" y="8279"/>
                  <a:pt x="1800" y="8099"/>
                </a:cubicBezTo>
                <a:cubicBezTo>
                  <a:pt x="3600" y="3599"/>
                  <a:pt x="6659" y="2699"/>
                  <a:pt x="6659" y="2699"/>
                </a:cubicBezTo>
                <a:cubicBezTo>
                  <a:pt x="6839" y="3599"/>
                  <a:pt x="6839" y="3599"/>
                  <a:pt x="6839" y="3599"/>
                </a:cubicBezTo>
                <a:cubicBezTo>
                  <a:pt x="6839" y="3599"/>
                  <a:pt x="6299" y="3779"/>
                  <a:pt x="6120" y="3779"/>
                </a:cubicBezTo>
                <a:cubicBezTo>
                  <a:pt x="5760" y="3599"/>
                  <a:pt x="5579" y="3599"/>
                  <a:pt x="5579" y="3599"/>
                </a:cubicBezTo>
                <a:cubicBezTo>
                  <a:pt x="5219" y="4139"/>
                  <a:pt x="5219" y="4139"/>
                  <a:pt x="5219" y="4139"/>
                </a:cubicBezTo>
                <a:cubicBezTo>
                  <a:pt x="5219" y="4139"/>
                  <a:pt x="5039" y="4499"/>
                  <a:pt x="5039" y="4679"/>
                </a:cubicBezTo>
                <a:cubicBezTo>
                  <a:pt x="5039" y="4859"/>
                  <a:pt x="5219" y="5219"/>
                  <a:pt x="5219" y="5219"/>
                </a:cubicBezTo>
                <a:cubicBezTo>
                  <a:pt x="5219" y="5219"/>
                  <a:pt x="5760" y="5219"/>
                  <a:pt x="5760" y="5039"/>
                </a:cubicBezTo>
                <a:cubicBezTo>
                  <a:pt x="5760" y="4859"/>
                  <a:pt x="5760" y="4679"/>
                  <a:pt x="5760" y="4679"/>
                </a:cubicBezTo>
                <a:cubicBezTo>
                  <a:pt x="5579" y="4319"/>
                  <a:pt x="5579" y="4319"/>
                  <a:pt x="5579" y="4319"/>
                </a:cubicBezTo>
                <a:cubicBezTo>
                  <a:pt x="5579" y="4319"/>
                  <a:pt x="6120" y="4139"/>
                  <a:pt x="7200" y="4319"/>
                </a:cubicBezTo>
                <a:cubicBezTo>
                  <a:pt x="8459" y="4319"/>
                  <a:pt x="7919" y="5219"/>
                  <a:pt x="8459" y="5399"/>
                </a:cubicBezTo>
                <a:cubicBezTo>
                  <a:pt x="8999" y="5580"/>
                  <a:pt x="8099" y="6299"/>
                  <a:pt x="7919" y="6659"/>
                </a:cubicBezTo>
                <a:cubicBezTo>
                  <a:pt x="7739" y="7019"/>
                  <a:pt x="7379" y="6119"/>
                  <a:pt x="7379" y="6119"/>
                </a:cubicBezTo>
                <a:cubicBezTo>
                  <a:pt x="7379" y="6119"/>
                  <a:pt x="7739" y="5759"/>
                  <a:pt x="7200" y="5759"/>
                </a:cubicBezTo>
                <a:cubicBezTo>
                  <a:pt x="6659" y="5580"/>
                  <a:pt x="6299" y="6479"/>
                  <a:pt x="6659" y="6479"/>
                </a:cubicBezTo>
                <a:cubicBezTo>
                  <a:pt x="6839" y="6479"/>
                  <a:pt x="7200" y="6839"/>
                  <a:pt x="7019" y="7019"/>
                </a:cubicBezTo>
                <a:cubicBezTo>
                  <a:pt x="7019" y="7199"/>
                  <a:pt x="7019" y="7199"/>
                  <a:pt x="6839" y="7739"/>
                </a:cubicBezTo>
                <a:cubicBezTo>
                  <a:pt x="6479" y="8279"/>
                  <a:pt x="6120" y="8639"/>
                  <a:pt x="6120" y="8639"/>
                </a:cubicBezTo>
                <a:cubicBezTo>
                  <a:pt x="6120" y="8639"/>
                  <a:pt x="5760" y="8459"/>
                  <a:pt x="5940" y="8819"/>
                </a:cubicBezTo>
                <a:cubicBezTo>
                  <a:pt x="6120" y="9180"/>
                  <a:pt x="5940" y="9719"/>
                  <a:pt x="5940" y="9899"/>
                </a:cubicBezTo>
                <a:cubicBezTo>
                  <a:pt x="5940" y="10259"/>
                  <a:pt x="5219" y="9719"/>
                  <a:pt x="5219" y="9180"/>
                </a:cubicBezTo>
                <a:cubicBezTo>
                  <a:pt x="5039" y="8639"/>
                  <a:pt x="4499" y="9180"/>
                  <a:pt x="4319" y="9180"/>
                </a:cubicBezTo>
                <a:cubicBezTo>
                  <a:pt x="4139" y="9180"/>
                  <a:pt x="3779" y="8999"/>
                  <a:pt x="3779" y="8819"/>
                </a:cubicBezTo>
                <a:cubicBezTo>
                  <a:pt x="3600" y="8639"/>
                  <a:pt x="2699" y="9359"/>
                  <a:pt x="2519" y="9359"/>
                </a:cubicBezTo>
                <a:cubicBezTo>
                  <a:pt x="2339" y="9539"/>
                  <a:pt x="2339" y="9899"/>
                  <a:pt x="2699" y="9719"/>
                </a:cubicBezTo>
                <a:cubicBezTo>
                  <a:pt x="3060" y="9539"/>
                  <a:pt x="3419" y="9719"/>
                  <a:pt x="3419" y="10079"/>
                </a:cubicBezTo>
                <a:cubicBezTo>
                  <a:pt x="3239" y="10439"/>
                  <a:pt x="2880" y="10259"/>
                  <a:pt x="2880" y="10439"/>
                </a:cubicBezTo>
                <a:cubicBezTo>
                  <a:pt x="3060" y="10800"/>
                  <a:pt x="3419" y="10979"/>
                  <a:pt x="3419" y="11339"/>
                </a:cubicBezTo>
                <a:cubicBezTo>
                  <a:pt x="3600" y="11699"/>
                  <a:pt x="4499" y="11339"/>
                  <a:pt x="4859" y="11160"/>
                </a:cubicBezTo>
                <a:cubicBezTo>
                  <a:pt x="5039" y="11160"/>
                  <a:pt x="5940" y="10979"/>
                  <a:pt x="5940" y="11339"/>
                </a:cubicBezTo>
                <a:cubicBezTo>
                  <a:pt x="6120" y="11699"/>
                  <a:pt x="7019" y="11879"/>
                  <a:pt x="7379" y="11879"/>
                </a:cubicBezTo>
                <a:cubicBezTo>
                  <a:pt x="7739" y="12059"/>
                  <a:pt x="8279" y="12059"/>
                  <a:pt x="8819" y="12419"/>
                </a:cubicBezTo>
                <a:cubicBezTo>
                  <a:pt x="9179" y="12959"/>
                  <a:pt x="8459" y="13679"/>
                  <a:pt x="8459" y="13859"/>
                </a:cubicBezTo>
                <a:close/>
                <a:moveTo>
                  <a:pt x="10619" y="2519"/>
                </a:moveTo>
                <a:cubicBezTo>
                  <a:pt x="10439" y="3059"/>
                  <a:pt x="9719" y="3599"/>
                  <a:pt x="9899" y="3779"/>
                </a:cubicBezTo>
                <a:cubicBezTo>
                  <a:pt x="9899" y="3959"/>
                  <a:pt x="9899" y="4859"/>
                  <a:pt x="9179" y="4139"/>
                </a:cubicBezTo>
                <a:cubicBezTo>
                  <a:pt x="8459" y="3419"/>
                  <a:pt x="7739" y="3239"/>
                  <a:pt x="7919" y="2699"/>
                </a:cubicBezTo>
                <a:cubicBezTo>
                  <a:pt x="7919" y="2519"/>
                  <a:pt x="8639" y="2519"/>
                  <a:pt x="8639" y="2339"/>
                </a:cubicBezTo>
                <a:cubicBezTo>
                  <a:pt x="9540" y="1259"/>
                  <a:pt x="11159" y="1439"/>
                  <a:pt x="11339" y="1799"/>
                </a:cubicBezTo>
                <a:cubicBezTo>
                  <a:pt x="10980" y="2159"/>
                  <a:pt x="10619" y="1979"/>
                  <a:pt x="10619" y="2519"/>
                </a:cubicBezTo>
                <a:close/>
                <a:moveTo>
                  <a:pt x="19259" y="11160"/>
                </a:moveTo>
                <a:cubicBezTo>
                  <a:pt x="19259" y="11160"/>
                  <a:pt x="19619" y="11699"/>
                  <a:pt x="20159" y="11699"/>
                </a:cubicBezTo>
                <a:cubicBezTo>
                  <a:pt x="19799" y="15660"/>
                  <a:pt x="16559" y="18360"/>
                  <a:pt x="16559" y="18360"/>
                </a:cubicBezTo>
                <a:cubicBezTo>
                  <a:pt x="16019" y="17819"/>
                  <a:pt x="16199" y="17279"/>
                  <a:pt x="16199" y="17279"/>
                </a:cubicBezTo>
                <a:cubicBezTo>
                  <a:pt x="16379" y="16559"/>
                  <a:pt x="16379" y="16559"/>
                  <a:pt x="16379" y="16559"/>
                </a:cubicBezTo>
                <a:cubicBezTo>
                  <a:pt x="16379" y="15299"/>
                  <a:pt x="16379" y="15299"/>
                  <a:pt x="16379" y="15299"/>
                </a:cubicBezTo>
                <a:cubicBezTo>
                  <a:pt x="16379" y="15299"/>
                  <a:pt x="16379" y="13859"/>
                  <a:pt x="15119" y="14579"/>
                </a:cubicBezTo>
                <a:cubicBezTo>
                  <a:pt x="13859" y="14940"/>
                  <a:pt x="14400" y="14940"/>
                  <a:pt x="12959" y="14940"/>
                </a:cubicBezTo>
                <a:cubicBezTo>
                  <a:pt x="11520" y="15119"/>
                  <a:pt x="11880" y="12059"/>
                  <a:pt x="11880" y="12059"/>
                </a:cubicBezTo>
                <a:cubicBezTo>
                  <a:pt x="11880" y="7739"/>
                  <a:pt x="15119" y="10979"/>
                  <a:pt x="15119" y="10979"/>
                </a:cubicBezTo>
                <a:cubicBezTo>
                  <a:pt x="17099" y="12419"/>
                  <a:pt x="17459" y="10079"/>
                  <a:pt x="17459" y="10079"/>
                </a:cubicBezTo>
                <a:cubicBezTo>
                  <a:pt x="18719" y="9539"/>
                  <a:pt x="18719" y="9539"/>
                  <a:pt x="18719" y="9539"/>
                </a:cubicBezTo>
                <a:cubicBezTo>
                  <a:pt x="18899" y="8819"/>
                  <a:pt x="18899" y="8819"/>
                  <a:pt x="18899" y="8819"/>
                </a:cubicBezTo>
                <a:cubicBezTo>
                  <a:pt x="18719" y="7919"/>
                  <a:pt x="18719" y="7919"/>
                  <a:pt x="18719" y="7919"/>
                </a:cubicBezTo>
                <a:cubicBezTo>
                  <a:pt x="16739" y="7019"/>
                  <a:pt x="16739" y="7019"/>
                  <a:pt x="16739" y="7019"/>
                </a:cubicBezTo>
                <a:cubicBezTo>
                  <a:pt x="16739" y="7019"/>
                  <a:pt x="16379" y="7739"/>
                  <a:pt x="16919" y="8639"/>
                </a:cubicBezTo>
                <a:cubicBezTo>
                  <a:pt x="16919" y="8639"/>
                  <a:pt x="16739" y="9539"/>
                  <a:pt x="16379" y="9359"/>
                </a:cubicBezTo>
                <a:cubicBezTo>
                  <a:pt x="15119" y="8639"/>
                  <a:pt x="15119" y="8639"/>
                  <a:pt x="15119" y="8639"/>
                </a:cubicBezTo>
                <a:cubicBezTo>
                  <a:pt x="15119" y="8639"/>
                  <a:pt x="14759" y="8459"/>
                  <a:pt x="14220" y="8819"/>
                </a:cubicBezTo>
                <a:cubicBezTo>
                  <a:pt x="13500" y="9359"/>
                  <a:pt x="12419" y="8819"/>
                  <a:pt x="12419" y="8819"/>
                </a:cubicBezTo>
                <a:cubicBezTo>
                  <a:pt x="12419" y="8819"/>
                  <a:pt x="12419" y="8279"/>
                  <a:pt x="13139" y="7919"/>
                </a:cubicBezTo>
                <a:cubicBezTo>
                  <a:pt x="13679" y="7559"/>
                  <a:pt x="13679" y="7559"/>
                  <a:pt x="13679" y="7559"/>
                </a:cubicBezTo>
                <a:cubicBezTo>
                  <a:pt x="13679" y="7559"/>
                  <a:pt x="13500" y="6839"/>
                  <a:pt x="13679" y="6299"/>
                </a:cubicBezTo>
                <a:cubicBezTo>
                  <a:pt x="13859" y="5759"/>
                  <a:pt x="14039" y="6299"/>
                  <a:pt x="14579" y="5939"/>
                </a:cubicBezTo>
                <a:cubicBezTo>
                  <a:pt x="15119" y="5580"/>
                  <a:pt x="15479" y="6659"/>
                  <a:pt x="16199" y="6479"/>
                </a:cubicBezTo>
                <a:cubicBezTo>
                  <a:pt x="16919" y="6479"/>
                  <a:pt x="16559" y="6299"/>
                  <a:pt x="17099" y="5939"/>
                </a:cubicBezTo>
                <a:cubicBezTo>
                  <a:pt x="17639" y="5759"/>
                  <a:pt x="17999" y="6479"/>
                  <a:pt x="17999" y="6479"/>
                </a:cubicBezTo>
                <a:cubicBezTo>
                  <a:pt x="19080" y="6659"/>
                  <a:pt x="19080" y="6659"/>
                  <a:pt x="19080" y="6659"/>
                </a:cubicBezTo>
                <a:cubicBezTo>
                  <a:pt x="19080" y="6659"/>
                  <a:pt x="18899" y="5399"/>
                  <a:pt x="18899" y="5759"/>
                </a:cubicBezTo>
                <a:cubicBezTo>
                  <a:pt x="19619" y="6839"/>
                  <a:pt x="20520" y="9899"/>
                  <a:pt x="20159" y="10439"/>
                </a:cubicBezTo>
                <a:cubicBezTo>
                  <a:pt x="19979" y="10259"/>
                  <a:pt x="19799" y="10259"/>
                  <a:pt x="19799" y="10259"/>
                </a:cubicBezTo>
                <a:cubicBezTo>
                  <a:pt x="18539" y="10259"/>
                  <a:pt x="18539" y="10259"/>
                  <a:pt x="18539" y="10259"/>
                </a:cubicBezTo>
                <a:lnTo>
                  <a:pt x="19259" y="1116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4" name="PA-矩形 3"/>
          <p:cNvSpPr/>
          <p:nvPr/>
        </p:nvSpPr>
        <p:spPr>
          <a:xfrm>
            <a:off x="7116120" y="1479240"/>
            <a:ext cx="1724760" cy="654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 marL="216000" indent="227160">
              <a:lnSpc>
                <a:spcPct val="100000"/>
              </a:lnSpc>
              <a:spcBef>
                <a:spcPts val="1199"/>
              </a:spcBef>
              <a:buClr>
                <a:srgbClr val="e7e6e6"/>
              </a:buClr>
              <a:buSzPct val="80000"/>
              <a:buFont typeface="Arial"/>
              <a:buChar char="•"/>
            </a:pPr>
            <a:r>
              <a:rPr b="0" lang="en-US" sz="1600" spc="-1" strike="noStrike">
                <a:solidFill>
                  <a:srgbClr val="000000"/>
                </a:solidFill>
                <a:latin typeface="微软雅黑"/>
                <a:ea typeface="微软雅黑"/>
              </a:rPr>
              <a:t>Interference  design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5" name="PA-AutoShape 9"/>
          <p:cNvSpPr/>
          <p:nvPr/>
        </p:nvSpPr>
        <p:spPr>
          <a:xfrm>
            <a:off x="9609120" y="1199520"/>
            <a:ext cx="1981440" cy="1273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21600" y="10822"/>
                </a:moveTo>
                <a:lnTo>
                  <a:pt x="12209" y="0"/>
                </a:lnTo>
                <a:lnTo>
                  <a:pt x="12209" y="3144"/>
                </a:lnTo>
                <a:lnTo>
                  <a:pt x="0" y="3144"/>
                </a:lnTo>
                <a:lnTo>
                  <a:pt x="0" y="18455"/>
                </a:lnTo>
                <a:lnTo>
                  <a:pt x="12209" y="18455"/>
                </a:lnTo>
                <a:lnTo>
                  <a:pt x="12209" y="21599"/>
                </a:lnTo>
                <a:lnTo>
                  <a:pt x="21600" y="10822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  <a:effectLst>
            <a:outerShdw algn="tl" dir="1919805" dist="253420" rotWithShape="0">
              <a:srgbClr val="000000">
                <a:alpha val="1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36" name="PA-AutoShape 10"/>
          <p:cNvSpPr/>
          <p:nvPr/>
        </p:nvSpPr>
        <p:spPr>
          <a:xfrm>
            <a:off x="9156240" y="1366920"/>
            <a:ext cx="898560" cy="924480"/>
          </a:xfrm>
          <a:custGeom>
            <a:avLst/>
            <a:gdLst/>
            <a:ahLst/>
            <a:rect l="l" t="t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  <a:close/>
              </a:path>
            </a:pathLst>
          </a:custGeom>
          <a:solidFill>
            <a:srgbClr val="03318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7" name="PA-AutoShape 16"/>
          <p:cNvSpPr/>
          <p:nvPr/>
        </p:nvSpPr>
        <p:spPr>
          <a:xfrm>
            <a:off x="9452520" y="1657440"/>
            <a:ext cx="357840" cy="298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20708" y="14020"/>
                </a:moveTo>
                <a:cubicBezTo>
                  <a:pt x="20951" y="14020"/>
                  <a:pt x="21161" y="14125"/>
                  <a:pt x="21335" y="14334"/>
                </a:cubicBezTo>
                <a:cubicBezTo>
                  <a:pt x="21511" y="14548"/>
                  <a:pt x="21600" y="14810"/>
                  <a:pt x="21600" y="15115"/>
                </a:cubicBezTo>
                <a:lnTo>
                  <a:pt x="21600" y="20504"/>
                </a:lnTo>
                <a:cubicBezTo>
                  <a:pt x="21600" y="20815"/>
                  <a:pt x="21511" y="21071"/>
                  <a:pt x="21335" y="21285"/>
                </a:cubicBezTo>
                <a:cubicBezTo>
                  <a:pt x="21161" y="21494"/>
                  <a:pt x="20951" y="21600"/>
                  <a:pt x="20708" y="21600"/>
                </a:cubicBezTo>
                <a:lnTo>
                  <a:pt x="16197" y="21600"/>
                </a:lnTo>
                <a:cubicBezTo>
                  <a:pt x="15940" y="21600"/>
                  <a:pt x="15729" y="21494"/>
                  <a:pt x="15563" y="21285"/>
                </a:cubicBezTo>
                <a:cubicBezTo>
                  <a:pt x="15399" y="21071"/>
                  <a:pt x="15316" y="20815"/>
                  <a:pt x="15316" y="20504"/>
                </a:cubicBezTo>
                <a:lnTo>
                  <a:pt x="15316" y="15115"/>
                </a:lnTo>
                <a:cubicBezTo>
                  <a:pt x="15316" y="14810"/>
                  <a:pt x="15399" y="14548"/>
                  <a:pt x="15570" y="14334"/>
                </a:cubicBezTo>
                <a:cubicBezTo>
                  <a:pt x="15737" y="14125"/>
                  <a:pt x="15945" y="14020"/>
                  <a:pt x="16197" y="14020"/>
                </a:cubicBezTo>
                <a:lnTo>
                  <a:pt x="17788" y="14020"/>
                </a:lnTo>
                <a:lnTo>
                  <a:pt x="17788" y="11869"/>
                </a:lnTo>
                <a:cubicBezTo>
                  <a:pt x="17788" y="11699"/>
                  <a:pt x="17707" y="11610"/>
                  <a:pt x="17543" y="11602"/>
                </a:cubicBezTo>
                <a:lnTo>
                  <a:pt x="11473" y="11602"/>
                </a:lnTo>
                <a:lnTo>
                  <a:pt x="11473" y="14019"/>
                </a:lnTo>
                <a:lnTo>
                  <a:pt x="13054" y="14019"/>
                </a:lnTo>
                <a:cubicBezTo>
                  <a:pt x="13296" y="14019"/>
                  <a:pt x="13507" y="14125"/>
                  <a:pt x="13681" y="14334"/>
                </a:cubicBezTo>
                <a:cubicBezTo>
                  <a:pt x="13857" y="14548"/>
                  <a:pt x="13945" y="14810"/>
                  <a:pt x="13945" y="15115"/>
                </a:cubicBezTo>
                <a:lnTo>
                  <a:pt x="13945" y="20504"/>
                </a:lnTo>
                <a:cubicBezTo>
                  <a:pt x="13945" y="20815"/>
                  <a:pt x="13857" y="21071"/>
                  <a:pt x="13681" y="21285"/>
                </a:cubicBezTo>
                <a:cubicBezTo>
                  <a:pt x="13507" y="21494"/>
                  <a:pt x="13296" y="21599"/>
                  <a:pt x="13054" y="21599"/>
                </a:cubicBezTo>
                <a:lnTo>
                  <a:pt x="8543" y="21599"/>
                </a:lnTo>
                <a:cubicBezTo>
                  <a:pt x="8298" y="21599"/>
                  <a:pt x="8090" y="21494"/>
                  <a:pt x="7913" y="21285"/>
                </a:cubicBezTo>
                <a:cubicBezTo>
                  <a:pt x="7740" y="21071"/>
                  <a:pt x="7652" y="20815"/>
                  <a:pt x="7652" y="20504"/>
                </a:cubicBezTo>
                <a:lnTo>
                  <a:pt x="7652" y="15115"/>
                </a:lnTo>
                <a:cubicBezTo>
                  <a:pt x="7652" y="14810"/>
                  <a:pt x="7740" y="14548"/>
                  <a:pt x="7913" y="14334"/>
                </a:cubicBezTo>
                <a:cubicBezTo>
                  <a:pt x="8090" y="14125"/>
                  <a:pt x="8298" y="14019"/>
                  <a:pt x="8543" y="14019"/>
                </a:cubicBezTo>
                <a:lnTo>
                  <a:pt x="10124" y="14019"/>
                </a:lnTo>
                <a:lnTo>
                  <a:pt x="10124" y="11602"/>
                </a:lnTo>
                <a:lnTo>
                  <a:pt x="4056" y="11602"/>
                </a:lnTo>
                <a:cubicBezTo>
                  <a:pt x="3901" y="11602"/>
                  <a:pt x="3821" y="11690"/>
                  <a:pt x="3821" y="11869"/>
                </a:cubicBezTo>
                <a:lnTo>
                  <a:pt x="3821" y="14020"/>
                </a:lnTo>
                <a:lnTo>
                  <a:pt x="5402" y="14020"/>
                </a:lnTo>
                <a:cubicBezTo>
                  <a:pt x="5661" y="14020"/>
                  <a:pt x="5874" y="14125"/>
                  <a:pt x="6053" y="14334"/>
                </a:cubicBezTo>
                <a:cubicBezTo>
                  <a:pt x="6229" y="14548"/>
                  <a:pt x="6315" y="14810"/>
                  <a:pt x="6315" y="15115"/>
                </a:cubicBezTo>
                <a:lnTo>
                  <a:pt x="6315" y="20504"/>
                </a:lnTo>
                <a:cubicBezTo>
                  <a:pt x="6315" y="20815"/>
                  <a:pt x="6229" y="21071"/>
                  <a:pt x="6053" y="21285"/>
                </a:cubicBezTo>
                <a:cubicBezTo>
                  <a:pt x="5877" y="21494"/>
                  <a:pt x="5664" y="21600"/>
                  <a:pt x="5402" y="21600"/>
                </a:cubicBezTo>
                <a:lnTo>
                  <a:pt x="913" y="21600"/>
                </a:lnTo>
                <a:cubicBezTo>
                  <a:pt x="658" y="21600"/>
                  <a:pt x="440" y="21494"/>
                  <a:pt x="261" y="21285"/>
                </a:cubicBezTo>
                <a:cubicBezTo>
                  <a:pt x="88" y="21071"/>
                  <a:pt x="0" y="20815"/>
                  <a:pt x="0" y="20504"/>
                </a:cubicBezTo>
                <a:lnTo>
                  <a:pt x="0" y="15115"/>
                </a:lnTo>
                <a:cubicBezTo>
                  <a:pt x="0" y="14810"/>
                  <a:pt x="88" y="14548"/>
                  <a:pt x="261" y="14334"/>
                </a:cubicBezTo>
                <a:cubicBezTo>
                  <a:pt x="438" y="14125"/>
                  <a:pt x="656" y="14020"/>
                  <a:pt x="913" y="14020"/>
                </a:cubicBezTo>
                <a:lnTo>
                  <a:pt x="2472" y="14020"/>
                </a:lnTo>
                <a:lnTo>
                  <a:pt x="2472" y="11869"/>
                </a:lnTo>
                <a:cubicBezTo>
                  <a:pt x="2472" y="11352"/>
                  <a:pt x="2629" y="10911"/>
                  <a:pt x="2942" y="10544"/>
                </a:cubicBezTo>
                <a:cubicBezTo>
                  <a:pt x="3253" y="10180"/>
                  <a:pt x="3622" y="9997"/>
                  <a:pt x="4053" y="9997"/>
                </a:cubicBezTo>
                <a:lnTo>
                  <a:pt x="10121" y="9997"/>
                </a:lnTo>
                <a:lnTo>
                  <a:pt x="10121" y="7550"/>
                </a:lnTo>
                <a:lnTo>
                  <a:pt x="8540" y="7550"/>
                </a:lnTo>
                <a:cubicBezTo>
                  <a:pt x="8295" y="7550"/>
                  <a:pt x="8087" y="7450"/>
                  <a:pt x="7911" y="7247"/>
                </a:cubicBezTo>
                <a:cubicBezTo>
                  <a:pt x="7737" y="7045"/>
                  <a:pt x="7649" y="6789"/>
                  <a:pt x="7649" y="6484"/>
                </a:cubicBezTo>
                <a:lnTo>
                  <a:pt x="7649" y="1066"/>
                </a:lnTo>
                <a:cubicBezTo>
                  <a:pt x="7649" y="775"/>
                  <a:pt x="7737" y="522"/>
                  <a:pt x="7911" y="314"/>
                </a:cubicBezTo>
                <a:cubicBezTo>
                  <a:pt x="8087" y="102"/>
                  <a:pt x="8295" y="0"/>
                  <a:pt x="8540" y="0"/>
                </a:cubicBezTo>
                <a:lnTo>
                  <a:pt x="13052" y="0"/>
                </a:lnTo>
                <a:cubicBezTo>
                  <a:pt x="13294" y="0"/>
                  <a:pt x="13504" y="102"/>
                  <a:pt x="13678" y="314"/>
                </a:cubicBezTo>
                <a:cubicBezTo>
                  <a:pt x="13854" y="522"/>
                  <a:pt x="13943" y="775"/>
                  <a:pt x="13943" y="1066"/>
                </a:cubicBezTo>
                <a:lnTo>
                  <a:pt x="13943" y="6484"/>
                </a:lnTo>
                <a:cubicBezTo>
                  <a:pt x="13943" y="6789"/>
                  <a:pt x="13854" y="7045"/>
                  <a:pt x="13678" y="7247"/>
                </a:cubicBezTo>
                <a:cubicBezTo>
                  <a:pt x="13504" y="7450"/>
                  <a:pt x="13294" y="7550"/>
                  <a:pt x="13052" y="7550"/>
                </a:cubicBezTo>
                <a:lnTo>
                  <a:pt x="11470" y="7550"/>
                </a:lnTo>
                <a:lnTo>
                  <a:pt x="11470" y="9997"/>
                </a:lnTo>
                <a:lnTo>
                  <a:pt x="17541" y="9997"/>
                </a:lnTo>
                <a:cubicBezTo>
                  <a:pt x="17969" y="9997"/>
                  <a:pt x="18339" y="10177"/>
                  <a:pt x="18652" y="10538"/>
                </a:cubicBezTo>
                <a:cubicBezTo>
                  <a:pt x="18966" y="10899"/>
                  <a:pt x="19122" y="11343"/>
                  <a:pt x="19122" y="11869"/>
                </a:cubicBezTo>
                <a:lnTo>
                  <a:pt x="19122" y="14020"/>
                </a:lnTo>
                <a:lnTo>
                  <a:pt x="20708" y="1402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8" name="PA-矩形 3"/>
          <p:cNvSpPr/>
          <p:nvPr/>
        </p:nvSpPr>
        <p:spPr>
          <a:xfrm>
            <a:off x="9927360" y="1509120"/>
            <a:ext cx="1796760" cy="654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 marL="216000" indent="227160">
              <a:lnSpc>
                <a:spcPct val="100000"/>
              </a:lnSpc>
              <a:spcBef>
                <a:spcPts val="1199"/>
              </a:spcBef>
              <a:buClr>
                <a:srgbClr val="e7e6e6"/>
              </a:buClr>
              <a:buSzPct val="80000"/>
              <a:buFont typeface="Arial"/>
              <a:buChar char="•"/>
            </a:pPr>
            <a:r>
              <a:rPr b="0" lang="en-US" sz="1600" spc="-1" strike="noStrike">
                <a:solidFill>
                  <a:srgbClr val="000000"/>
                </a:solidFill>
                <a:latin typeface="微软雅黑"/>
                <a:ea typeface="微软雅黑"/>
              </a:rPr>
              <a:t>Implement the design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9" name="PA-AutoShape 5"/>
          <p:cNvSpPr/>
          <p:nvPr/>
        </p:nvSpPr>
        <p:spPr>
          <a:xfrm>
            <a:off x="1301760" y="3756240"/>
            <a:ext cx="1981440" cy="1273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21600" y="10822"/>
                </a:moveTo>
                <a:lnTo>
                  <a:pt x="12190" y="0"/>
                </a:lnTo>
                <a:lnTo>
                  <a:pt x="12190" y="3144"/>
                </a:lnTo>
                <a:lnTo>
                  <a:pt x="0" y="3144"/>
                </a:lnTo>
                <a:lnTo>
                  <a:pt x="0" y="18455"/>
                </a:lnTo>
                <a:lnTo>
                  <a:pt x="12190" y="18455"/>
                </a:lnTo>
                <a:lnTo>
                  <a:pt x="12190" y="21599"/>
                </a:lnTo>
                <a:lnTo>
                  <a:pt x="21600" y="10822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  <a:effectLst>
            <a:outerShdw algn="tl" dir="1919805" dist="253420" rotWithShape="0">
              <a:srgbClr val="000000">
                <a:alpha val="1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40" name="PA-AutoShape 6"/>
          <p:cNvSpPr/>
          <p:nvPr/>
        </p:nvSpPr>
        <p:spPr>
          <a:xfrm>
            <a:off x="846360" y="3924000"/>
            <a:ext cx="901800" cy="924480"/>
          </a:xfrm>
          <a:custGeom>
            <a:avLst/>
            <a:gdLst/>
            <a:ahLst/>
            <a:rect l="l" t="t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  <a:close/>
              </a:path>
            </a:pathLst>
          </a:custGeom>
          <a:solidFill>
            <a:srgbClr val="03318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1" name="PA-AutoShape 15"/>
          <p:cNvSpPr/>
          <p:nvPr/>
        </p:nvSpPr>
        <p:spPr>
          <a:xfrm>
            <a:off x="1116000" y="4208400"/>
            <a:ext cx="357840" cy="357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9987" y="2580"/>
                </a:moveTo>
                <a:cubicBezTo>
                  <a:pt x="20419" y="2580"/>
                  <a:pt x="20793" y="2735"/>
                  <a:pt x="21116" y="3052"/>
                </a:cubicBezTo>
                <a:cubicBezTo>
                  <a:pt x="21438" y="3372"/>
                  <a:pt x="21600" y="3743"/>
                  <a:pt x="21600" y="4175"/>
                </a:cubicBezTo>
                <a:lnTo>
                  <a:pt x="21600" y="19987"/>
                </a:lnTo>
                <a:cubicBezTo>
                  <a:pt x="21600" y="20419"/>
                  <a:pt x="21438" y="20796"/>
                  <a:pt x="21116" y="21116"/>
                </a:cubicBezTo>
                <a:cubicBezTo>
                  <a:pt x="20793" y="21438"/>
                  <a:pt x="20419" y="21599"/>
                  <a:pt x="19987" y="21599"/>
                </a:cubicBezTo>
                <a:lnTo>
                  <a:pt x="1612" y="21599"/>
                </a:lnTo>
                <a:cubicBezTo>
                  <a:pt x="1180" y="21599"/>
                  <a:pt x="806" y="21438"/>
                  <a:pt x="483" y="21116"/>
                </a:cubicBezTo>
                <a:cubicBezTo>
                  <a:pt x="161" y="20796"/>
                  <a:pt x="0" y="20419"/>
                  <a:pt x="0" y="19987"/>
                </a:cubicBezTo>
                <a:lnTo>
                  <a:pt x="0" y="4175"/>
                </a:lnTo>
                <a:cubicBezTo>
                  <a:pt x="0" y="3743"/>
                  <a:pt x="161" y="3372"/>
                  <a:pt x="483" y="3052"/>
                </a:cubicBezTo>
                <a:cubicBezTo>
                  <a:pt x="806" y="2735"/>
                  <a:pt x="1180" y="2580"/>
                  <a:pt x="1612" y="2580"/>
                </a:cubicBezTo>
                <a:lnTo>
                  <a:pt x="2150" y="2580"/>
                </a:lnTo>
                <a:lnTo>
                  <a:pt x="2150" y="2401"/>
                </a:lnTo>
                <a:cubicBezTo>
                  <a:pt x="2150" y="2116"/>
                  <a:pt x="2196" y="1828"/>
                  <a:pt x="2288" y="1540"/>
                </a:cubicBezTo>
                <a:cubicBezTo>
                  <a:pt x="2381" y="1249"/>
                  <a:pt x="2530" y="990"/>
                  <a:pt x="2738" y="766"/>
                </a:cubicBezTo>
                <a:cubicBezTo>
                  <a:pt x="2942" y="541"/>
                  <a:pt x="3216" y="360"/>
                  <a:pt x="3555" y="213"/>
                </a:cubicBezTo>
                <a:cubicBezTo>
                  <a:pt x="3895" y="75"/>
                  <a:pt x="4310" y="0"/>
                  <a:pt x="4796" y="0"/>
                </a:cubicBezTo>
                <a:cubicBezTo>
                  <a:pt x="5283" y="0"/>
                  <a:pt x="5698" y="75"/>
                  <a:pt x="6037" y="213"/>
                </a:cubicBezTo>
                <a:cubicBezTo>
                  <a:pt x="6377" y="360"/>
                  <a:pt x="6651" y="541"/>
                  <a:pt x="6858" y="766"/>
                </a:cubicBezTo>
                <a:cubicBezTo>
                  <a:pt x="7062" y="990"/>
                  <a:pt x="7215" y="1255"/>
                  <a:pt x="7313" y="1546"/>
                </a:cubicBezTo>
                <a:cubicBezTo>
                  <a:pt x="7411" y="1840"/>
                  <a:pt x="7457" y="2125"/>
                  <a:pt x="7457" y="2401"/>
                </a:cubicBezTo>
                <a:lnTo>
                  <a:pt x="7457" y="2580"/>
                </a:lnTo>
                <a:lnTo>
                  <a:pt x="8133" y="2580"/>
                </a:lnTo>
                <a:lnTo>
                  <a:pt x="8133" y="2401"/>
                </a:lnTo>
                <a:cubicBezTo>
                  <a:pt x="8133" y="2116"/>
                  <a:pt x="8179" y="1828"/>
                  <a:pt x="8269" y="1540"/>
                </a:cubicBezTo>
                <a:cubicBezTo>
                  <a:pt x="8364" y="1249"/>
                  <a:pt x="8511" y="990"/>
                  <a:pt x="8718" y="766"/>
                </a:cubicBezTo>
                <a:cubicBezTo>
                  <a:pt x="8925" y="541"/>
                  <a:pt x="9199" y="360"/>
                  <a:pt x="9538" y="213"/>
                </a:cubicBezTo>
                <a:cubicBezTo>
                  <a:pt x="9878" y="74"/>
                  <a:pt x="10293" y="0"/>
                  <a:pt x="10779" y="0"/>
                </a:cubicBezTo>
                <a:cubicBezTo>
                  <a:pt x="11266" y="0"/>
                  <a:pt x="11678" y="74"/>
                  <a:pt x="12020" y="213"/>
                </a:cubicBezTo>
                <a:cubicBezTo>
                  <a:pt x="12360" y="360"/>
                  <a:pt x="12636" y="541"/>
                  <a:pt x="12852" y="766"/>
                </a:cubicBezTo>
                <a:cubicBezTo>
                  <a:pt x="13068" y="990"/>
                  <a:pt x="13227" y="1255"/>
                  <a:pt x="13322" y="1546"/>
                </a:cubicBezTo>
                <a:cubicBezTo>
                  <a:pt x="13417" y="1840"/>
                  <a:pt x="13469" y="2125"/>
                  <a:pt x="13469" y="2401"/>
                </a:cubicBezTo>
                <a:lnTo>
                  <a:pt x="13469" y="2580"/>
                </a:lnTo>
                <a:lnTo>
                  <a:pt x="14142" y="2580"/>
                </a:lnTo>
                <a:lnTo>
                  <a:pt x="14142" y="2401"/>
                </a:lnTo>
                <a:cubicBezTo>
                  <a:pt x="14142" y="2116"/>
                  <a:pt x="14191" y="1828"/>
                  <a:pt x="14286" y="1540"/>
                </a:cubicBezTo>
                <a:cubicBezTo>
                  <a:pt x="14384" y="1249"/>
                  <a:pt x="14534" y="990"/>
                  <a:pt x="14741" y="765"/>
                </a:cubicBezTo>
                <a:cubicBezTo>
                  <a:pt x="14948" y="541"/>
                  <a:pt x="15219" y="359"/>
                  <a:pt x="15556" y="213"/>
                </a:cubicBezTo>
                <a:cubicBezTo>
                  <a:pt x="15890" y="74"/>
                  <a:pt x="16305" y="0"/>
                  <a:pt x="16803" y="0"/>
                </a:cubicBezTo>
                <a:cubicBezTo>
                  <a:pt x="17289" y="0"/>
                  <a:pt x="17704" y="74"/>
                  <a:pt x="18044" y="213"/>
                </a:cubicBezTo>
                <a:cubicBezTo>
                  <a:pt x="18383" y="359"/>
                  <a:pt x="18657" y="541"/>
                  <a:pt x="18864" y="765"/>
                </a:cubicBezTo>
                <a:cubicBezTo>
                  <a:pt x="19069" y="990"/>
                  <a:pt x="19218" y="1255"/>
                  <a:pt x="19311" y="1546"/>
                </a:cubicBezTo>
                <a:cubicBezTo>
                  <a:pt x="19403" y="1839"/>
                  <a:pt x="19449" y="2125"/>
                  <a:pt x="19449" y="2401"/>
                </a:cubicBezTo>
                <a:lnTo>
                  <a:pt x="19449" y="2580"/>
                </a:lnTo>
                <a:lnTo>
                  <a:pt x="19987" y="2580"/>
                </a:lnTo>
                <a:close/>
                <a:moveTo>
                  <a:pt x="6066" y="7968"/>
                </a:moveTo>
                <a:lnTo>
                  <a:pt x="2179" y="7968"/>
                </a:lnTo>
                <a:lnTo>
                  <a:pt x="2179" y="11443"/>
                </a:lnTo>
                <a:lnTo>
                  <a:pt x="6066" y="11443"/>
                </a:lnTo>
                <a:lnTo>
                  <a:pt x="6066" y="7968"/>
                </a:lnTo>
                <a:close/>
                <a:moveTo>
                  <a:pt x="6066" y="11976"/>
                </a:moveTo>
                <a:lnTo>
                  <a:pt x="2179" y="11976"/>
                </a:lnTo>
                <a:lnTo>
                  <a:pt x="2179" y="15452"/>
                </a:lnTo>
                <a:lnTo>
                  <a:pt x="6066" y="15452"/>
                </a:lnTo>
                <a:lnTo>
                  <a:pt x="6066" y="11976"/>
                </a:lnTo>
                <a:close/>
                <a:moveTo>
                  <a:pt x="6066" y="15976"/>
                </a:moveTo>
                <a:lnTo>
                  <a:pt x="2179" y="15976"/>
                </a:lnTo>
                <a:lnTo>
                  <a:pt x="2179" y="19422"/>
                </a:lnTo>
                <a:lnTo>
                  <a:pt x="6066" y="19422"/>
                </a:lnTo>
                <a:lnTo>
                  <a:pt x="6066" y="15976"/>
                </a:lnTo>
                <a:close/>
                <a:moveTo>
                  <a:pt x="3754" y="5543"/>
                </a:moveTo>
                <a:cubicBezTo>
                  <a:pt x="3754" y="6067"/>
                  <a:pt x="4102" y="6323"/>
                  <a:pt x="4799" y="6323"/>
                </a:cubicBezTo>
                <a:cubicBezTo>
                  <a:pt x="5499" y="6323"/>
                  <a:pt x="5847" y="6067"/>
                  <a:pt x="5847" y="5543"/>
                </a:cubicBezTo>
                <a:lnTo>
                  <a:pt x="5847" y="2398"/>
                </a:lnTo>
                <a:cubicBezTo>
                  <a:pt x="5847" y="1877"/>
                  <a:pt x="5499" y="1612"/>
                  <a:pt x="4799" y="1612"/>
                </a:cubicBezTo>
                <a:cubicBezTo>
                  <a:pt x="4102" y="1612"/>
                  <a:pt x="3754" y="1877"/>
                  <a:pt x="3754" y="2398"/>
                </a:cubicBezTo>
                <a:lnTo>
                  <a:pt x="3754" y="5543"/>
                </a:lnTo>
                <a:close/>
                <a:moveTo>
                  <a:pt x="10535" y="7968"/>
                </a:moveTo>
                <a:lnTo>
                  <a:pt x="6607" y="7968"/>
                </a:lnTo>
                <a:lnTo>
                  <a:pt x="6607" y="11443"/>
                </a:lnTo>
                <a:lnTo>
                  <a:pt x="10535" y="11443"/>
                </a:lnTo>
                <a:lnTo>
                  <a:pt x="10535" y="7968"/>
                </a:lnTo>
                <a:close/>
                <a:moveTo>
                  <a:pt x="10535" y="11976"/>
                </a:moveTo>
                <a:lnTo>
                  <a:pt x="6607" y="11976"/>
                </a:lnTo>
                <a:lnTo>
                  <a:pt x="6607" y="15452"/>
                </a:lnTo>
                <a:lnTo>
                  <a:pt x="10535" y="15452"/>
                </a:lnTo>
                <a:lnTo>
                  <a:pt x="10535" y="11976"/>
                </a:lnTo>
                <a:close/>
                <a:moveTo>
                  <a:pt x="10535" y="15976"/>
                </a:moveTo>
                <a:lnTo>
                  <a:pt x="6607" y="15976"/>
                </a:lnTo>
                <a:lnTo>
                  <a:pt x="6607" y="19422"/>
                </a:lnTo>
                <a:lnTo>
                  <a:pt x="10535" y="19422"/>
                </a:lnTo>
                <a:lnTo>
                  <a:pt x="10535" y="15976"/>
                </a:lnTo>
                <a:close/>
                <a:moveTo>
                  <a:pt x="9774" y="5543"/>
                </a:moveTo>
                <a:cubicBezTo>
                  <a:pt x="9774" y="5825"/>
                  <a:pt x="9849" y="6027"/>
                  <a:pt x="9996" y="6145"/>
                </a:cubicBezTo>
                <a:cubicBezTo>
                  <a:pt x="10143" y="6269"/>
                  <a:pt x="10405" y="6323"/>
                  <a:pt x="10782" y="6323"/>
                </a:cubicBezTo>
                <a:cubicBezTo>
                  <a:pt x="11159" y="6323"/>
                  <a:pt x="11427" y="6263"/>
                  <a:pt x="11588" y="6139"/>
                </a:cubicBezTo>
                <a:cubicBezTo>
                  <a:pt x="11750" y="6015"/>
                  <a:pt x="11830" y="5819"/>
                  <a:pt x="11830" y="5543"/>
                </a:cubicBezTo>
                <a:lnTo>
                  <a:pt x="11830" y="2398"/>
                </a:lnTo>
                <a:cubicBezTo>
                  <a:pt x="11830" y="2128"/>
                  <a:pt x="11750" y="1932"/>
                  <a:pt x="11588" y="1802"/>
                </a:cubicBezTo>
                <a:cubicBezTo>
                  <a:pt x="11427" y="1673"/>
                  <a:pt x="11159" y="1612"/>
                  <a:pt x="10782" y="1612"/>
                </a:cubicBezTo>
                <a:cubicBezTo>
                  <a:pt x="10405" y="1612"/>
                  <a:pt x="10143" y="1679"/>
                  <a:pt x="9996" y="1814"/>
                </a:cubicBezTo>
                <a:cubicBezTo>
                  <a:pt x="9849" y="1944"/>
                  <a:pt x="9774" y="2139"/>
                  <a:pt x="9774" y="2398"/>
                </a:cubicBezTo>
                <a:lnTo>
                  <a:pt x="9774" y="5543"/>
                </a:lnTo>
                <a:close/>
                <a:moveTo>
                  <a:pt x="14986" y="7968"/>
                </a:moveTo>
                <a:lnTo>
                  <a:pt x="11073" y="7968"/>
                </a:lnTo>
                <a:lnTo>
                  <a:pt x="11073" y="11443"/>
                </a:lnTo>
                <a:lnTo>
                  <a:pt x="14986" y="11443"/>
                </a:lnTo>
                <a:lnTo>
                  <a:pt x="14986" y="7968"/>
                </a:lnTo>
                <a:close/>
                <a:moveTo>
                  <a:pt x="14986" y="11976"/>
                </a:moveTo>
                <a:lnTo>
                  <a:pt x="11073" y="11976"/>
                </a:lnTo>
                <a:lnTo>
                  <a:pt x="11073" y="15452"/>
                </a:lnTo>
                <a:lnTo>
                  <a:pt x="14986" y="15452"/>
                </a:lnTo>
                <a:lnTo>
                  <a:pt x="14986" y="11976"/>
                </a:lnTo>
                <a:close/>
                <a:moveTo>
                  <a:pt x="14986" y="15976"/>
                </a:moveTo>
                <a:lnTo>
                  <a:pt x="11073" y="15976"/>
                </a:lnTo>
                <a:lnTo>
                  <a:pt x="11073" y="19422"/>
                </a:lnTo>
                <a:lnTo>
                  <a:pt x="14986" y="19422"/>
                </a:lnTo>
                <a:lnTo>
                  <a:pt x="14986" y="15976"/>
                </a:lnTo>
                <a:close/>
                <a:moveTo>
                  <a:pt x="19423" y="7968"/>
                </a:moveTo>
                <a:lnTo>
                  <a:pt x="15521" y="7968"/>
                </a:lnTo>
                <a:lnTo>
                  <a:pt x="15521" y="11443"/>
                </a:lnTo>
                <a:lnTo>
                  <a:pt x="19423" y="11443"/>
                </a:lnTo>
                <a:lnTo>
                  <a:pt x="19423" y="7968"/>
                </a:lnTo>
                <a:close/>
                <a:moveTo>
                  <a:pt x="19423" y="11976"/>
                </a:moveTo>
                <a:lnTo>
                  <a:pt x="15521" y="11976"/>
                </a:lnTo>
                <a:lnTo>
                  <a:pt x="15521" y="15452"/>
                </a:lnTo>
                <a:lnTo>
                  <a:pt x="19423" y="15452"/>
                </a:lnTo>
                <a:lnTo>
                  <a:pt x="19423" y="11976"/>
                </a:lnTo>
                <a:close/>
                <a:moveTo>
                  <a:pt x="19423" y="15976"/>
                </a:moveTo>
                <a:lnTo>
                  <a:pt x="15521" y="15976"/>
                </a:lnTo>
                <a:lnTo>
                  <a:pt x="15521" y="19422"/>
                </a:lnTo>
                <a:lnTo>
                  <a:pt x="19423" y="19422"/>
                </a:lnTo>
                <a:lnTo>
                  <a:pt x="19423" y="15976"/>
                </a:lnTo>
                <a:close/>
                <a:moveTo>
                  <a:pt x="15758" y="5543"/>
                </a:moveTo>
                <a:cubicBezTo>
                  <a:pt x="15758" y="6067"/>
                  <a:pt x="16106" y="6323"/>
                  <a:pt x="16806" y="6323"/>
                </a:cubicBezTo>
                <a:cubicBezTo>
                  <a:pt x="17502" y="6323"/>
                  <a:pt x="17848" y="6067"/>
                  <a:pt x="17839" y="5543"/>
                </a:cubicBezTo>
                <a:lnTo>
                  <a:pt x="17839" y="2398"/>
                </a:lnTo>
                <a:cubicBezTo>
                  <a:pt x="17839" y="1877"/>
                  <a:pt x="17494" y="1612"/>
                  <a:pt x="16806" y="1612"/>
                </a:cubicBezTo>
                <a:cubicBezTo>
                  <a:pt x="16106" y="1612"/>
                  <a:pt x="15758" y="1877"/>
                  <a:pt x="15758" y="2398"/>
                </a:cubicBezTo>
                <a:lnTo>
                  <a:pt x="15758" y="5543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2" name="PA-矩形 3"/>
          <p:cNvSpPr/>
          <p:nvPr/>
        </p:nvSpPr>
        <p:spPr>
          <a:xfrm>
            <a:off x="1644840" y="4035960"/>
            <a:ext cx="1481760" cy="654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 fontScale="88000"/>
          </a:bodyPr>
          <a:p>
            <a:pPr marL="216000" indent="227160">
              <a:lnSpc>
                <a:spcPct val="100000"/>
              </a:lnSpc>
              <a:spcBef>
                <a:spcPts val="1199"/>
              </a:spcBef>
              <a:buClr>
                <a:srgbClr val="e7e6e6"/>
              </a:buClr>
              <a:buSzPct val="80000"/>
              <a:buFont typeface="Arial"/>
              <a:buChar char="•"/>
            </a:pPr>
            <a:r>
              <a:rPr b="0" lang="en-US" sz="1600" spc="-1" strike="noStrike">
                <a:solidFill>
                  <a:srgbClr val="000000"/>
                </a:solidFill>
                <a:latin typeface="微软雅黑"/>
                <a:ea typeface="微软雅黑"/>
              </a:rPr>
              <a:t>Add events and handler methods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43" name="PA-AutoShape 7"/>
          <p:cNvSpPr/>
          <p:nvPr/>
        </p:nvSpPr>
        <p:spPr>
          <a:xfrm>
            <a:off x="4052520" y="3756240"/>
            <a:ext cx="1983240" cy="1273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21599" y="10822"/>
                </a:moveTo>
                <a:lnTo>
                  <a:pt x="12198" y="0"/>
                </a:lnTo>
                <a:lnTo>
                  <a:pt x="12198" y="3144"/>
                </a:lnTo>
                <a:lnTo>
                  <a:pt x="0" y="3144"/>
                </a:lnTo>
                <a:lnTo>
                  <a:pt x="0" y="18455"/>
                </a:lnTo>
                <a:lnTo>
                  <a:pt x="12198" y="18455"/>
                </a:lnTo>
                <a:lnTo>
                  <a:pt x="12198" y="21599"/>
                </a:lnTo>
                <a:lnTo>
                  <a:pt x="21599" y="10822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  <a:effectLst>
            <a:outerShdw algn="tl" dir="1919805" dist="253420" rotWithShape="0">
              <a:srgbClr val="000000">
                <a:alpha val="1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44" name="PA-AutoShape 14"/>
          <p:cNvSpPr/>
          <p:nvPr/>
        </p:nvSpPr>
        <p:spPr>
          <a:xfrm>
            <a:off x="3846960" y="4235400"/>
            <a:ext cx="440640" cy="299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8573" y="9487"/>
                </a:moveTo>
                <a:cubicBezTo>
                  <a:pt x="18710" y="8882"/>
                  <a:pt x="18848" y="8074"/>
                  <a:pt x="18848" y="7469"/>
                </a:cubicBezTo>
                <a:cubicBezTo>
                  <a:pt x="18848" y="3431"/>
                  <a:pt x="16509" y="0"/>
                  <a:pt x="13757" y="0"/>
                </a:cubicBezTo>
                <a:cubicBezTo>
                  <a:pt x="10456" y="0"/>
                  <a:pt x="10043" y="3633"/>
                  <a:pt x="10043" y="3633"/>
                </a:cubicBezTo>
                <a:cubicBezTo>
                  <a:pt x="10043" y="3633"/>
                  <a:pt x="8667" y="1211"/>
                  <a:pt x="6328" y="1614"/>
                </a:cubicBezTo>
                <a:cubicBezTo>
                  <a:pt x="4127" y="2220"/>
                  <a:pt x="2751" y="5046"/>
                  <a:pt x="2751" y="8074"/>
                </a:cubicBezTo>
                <a:cubicBezTo>
                  <a:pt x="2751" y="8478"/>
                  <a:pt x="2751" y="9084"/>
                  <a:pt x="2889" y="9487"/>
                </a:cubicBezTo>
                <a:cubicBezTo>
                  <a:pt x="1238" y="10295"/>
                  <a:pt x="0" y="12717"/>
                  <a:pt x="0" y="15342"/>
                </a:cubicBezTo>
                <a:cubicBezTo>
                  <a:pt x="0" y="18773"/>
                  <a:pt x="1926" y="21600"/>
                  <a:pt x="4264" y="21600"/>
                </a:cubicBezTo>
                <a:cubicBezTo>
                  <a:pt x="17335" y="21600"/>
                  <a:pt x="17335" y="21600"/>
                  <a:pt x="17335" y="21600"/>
                </a:cubicBezTo>
                <a:cubicBezTo>
                  <a:pt x="19673" y="21600"/>
                  <a:pt x="21600" y="18773"/>
                  <a:pt x="21600" y="15342"/>
                </a:cubicBezTo>
                <a:cubicBezTo>
                  <a:pt x="21600" y="12515"/>
                  <a:pt x="20361" y="10295"/>
                  <a:pt x="18573" y="9487"/>
                </a:cubicBezTo>
                <a:close/>
                <a:moveTo>
                  <a:pt x="16509" y="20388"/>
                </a:moveTo>
                <a:cubicBezTo>
                  <a:pt x="10868" y="20388"/>
                  <a:pt x="10868" y="20388"/>
                  <a:pt x="10868" y="20388"/>
                </a:cubicBezTo>
                <a:cubicBezTo>
                  <a:pt x="11281" y="19581"/>
                  <a:pt x="14308" y="15342"/>
                  <a:pt x="14308" y="15342"/>
                </a:cubicBezTo>
                <a:cubicBezTo>
                  <a:pt x="14308" y="15342"/>
                  <a:pt x="14721" y="14736"/>
                  <a:pt x="14170" y="14736"/>
                </a:cubicBezTo>
                <a:cubicBezTo>
                  <a:pt x="13620" y="14736"/>
                  <a:pt x="12657" y="14736"/>
                  <a:pt x="12657" y="14736"/>
                </a:cubicBezTo>
                <a:cubicBezTo>
                  <a:pt x="12657" y="14736"/>
                  <a:pt x="12657" y="14332"/>
                  <a:pt x="12657" y="13727"/>
                </a:cubicBezTo>
                <a:cubicBezTo>
                  <a:pt x="12657" y="12112"/>
                  <a:pt x="12657" y="8882"/>
                  <a:pt x="12657" y="7469"/>
                </a:cubicBezTo>
                <a:cubicBezTo>
                  <a:pt x="12657" y="7469"/>
                  <a:pt x="12657" y="7267"/>
                  <a:pt x="12382" y="7267"/>
                </a:cubicBezTo>
                <a:cubicBezTo>
                  <a:pt x="12107" y="7267"/>
                  <a:pt x="9217" y="7267"/>
                  <a:pt x="8805" y="7267"/>
                </a:cubicBezTo>
                <a:cubicBezTo>
                  <a:pt x="8529" y="7267"/>
                  <a:pt x="8529" y="7671"/>
                  <a:pt x="8529" y="7671"/>
                </a:cubicBezTo>
                <a:cubicBezTo>
                  <a:pt x="8529" y="8882"/>
                  <a:pt x="8529" y="12112"/>
                  <a:pt x="8529" y="13727"/>
                </a:cubicBezTo>
                <a:cubicBezTo>
                  <a:pt x="8529" y="14332"/>
                  <a:pt x="8529" y="14736"/>
                  <a:pt x="8529" y="14736"/>
                </a:cubicBezTo>
                <a:cubicBezTo>
                  <a:pt x="8529" y="14736"/>
                  <a:pt x="7429" y="14736"/>
                  <a:pt x="7016" y="14736"/>
                </a:cubicBezTo>
                <a:cubicBezTo>
                  <a:pt x="6603" y="14736"/>
                  <a:pt x="7016" y="15342"/>
                  <a:pt x="7016" y="15342"/>
                </a:cubicBezTo>
                <a:cubicBezTo>
                  <a:pt x="10456" y="20388"/>
                  <a:pt x="10456" y="20388"/>
                  <a:pt x="10456" y="20388"/>
                </a:cubicBezTo>
                <a:cubicBezTo>
                  <a:pt x="5228" y="20388"/>
                  <a:pt x="5228" y="20388"/>
                  <a:pt x="5228" y="20388"/>
                </a:cubicBezTo>
                <a:cubicBezTo>
                  <a:pt x="3164" y="20388"/>
                  <a:pt x="1513" y="17966"/>
                  <a:pt x="1513" y="15140"/>
                </a:cubicBezTo>
                <a:cubicBezTo>
                  <a:pt x="1513" y="12717"/>
                  <a:pt x="2614" y="10900"/>
                  <a:pt x="3989" y="10093"/>
                </a:cubicBezTo>
                <a:cubicBezTo>
                  <a:pt x="3852" y="9689"/>
                  <a:pt x="3852" y="9285"/>
                  <a:pt x="3852" y="8882"/>
                </a:cubicBezTo>
                <a:cubicBezTo>
                  <a:pt x="3852" y="6459"/>
                  <a:pt x="5090" y="4037"/>
                  <a:pt x="7016" y="3431"/>
                </a:cubicBezTo>
                <a:cubicBezTo>
                  <a:pt x="9080" y="3229"/>
                  <a:pt x="10318" y="6056"/>
                  <a:pt x="10318" y="6056"/>
                </a:cubicBezTo>
                <a:cubicBezTo>
                  <a:pt x="10318" y="6056"/>
                  <a:pt x="10593" y="2220"/>
                  <a:pt x="13482" y="2220"/>
                </a:cubicBezTo>
                <a:cubicBezTo>
                  <a:pt x="15821" y="2220"/>
                  <a:pt x="17610" y="5046"/>
                  <a:pt x="17610" y="8478"/>
                </a:cubicBezTo>
                <a:cubicBezTo>
                  <a:pt x="17610" y="9084"/>
                  <a:pt x="17610" y="9689"/>
                  <a:pt x="17472" y="10093"/>
                </a:cubicBezTo>
                <a:cubicBezTo>
                  <a:pt x="18985" y="10699"/>
                  <a:pt x="20224" y="12717"/>
                  <a:pt x="20224" y="15140"/>
                </a:cubicBezTo>
                <a:cubicBezTo>
                  <a:pt x="20224" y="17966"/>
                  <a:pt x="18573" y="20388"/>
                  <a:pt x="16509" y="20388"/>
                </a:cubicBez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5" name="PA-矩形 3"/>
          <p:cNvSpPr/>
          <p:nvPr/>
        </p:nvSpPr>
        <p:spPr>
          <a:xfrm>
            <a:off x="4465440" y="4035960"/>
            <a:ext cx="1481760" cy="654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 marL="72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微软雅黑"/>
                <a:ea typeface="微软雅黑"/>
              </a:rPr>
              <a:t>Database Integration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46" name="PA-AutoShape 11"/>
          <p:cNvSpPr/>
          <p:nvPr/>
        </p:nvSpPr>
        <p:spPr>
          <a:xfrm>
            <a:off x="6810120" y="3756240"/>
            <a:ext cx="1979640" cy="1273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21600" y="10822"/>
                </a:moveTo>
                <a:lnTo>
                  <a:pt x="12201" y="0"/>
                </a:lnTo>
                <a:lnTo>
                  <a:pt x="12201" y="3144"/>
                </a:lnTo>
                <a:lnTo>
                  <a:pt x="0" y="3144"/>
                </a:lnTo>
                <a:lnTo>
                  <a:pt x="0" y="18455"/>
                </a:lnTo>
                <a:lnTo>
                  <a:pt x="12201" y="18455"/>
                </a:lnTo>
                <a:lnTo>
                  <a:pt x="12201" y="21599"/>
                </a:lnTo>
                <a:lnTo>
                  <a:pt x="21600" y="10822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  <a:effectLst>
            <a:outerShdw algn="tl" dir="1919805" dist="253420" rotWithShape="0">
              <a:srgbClr val="000000">
                <a:alpha val="1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47" name="PA-AutoShape 12"/>
          <p:cNvSpPr/>
          <p:nvPr/>
        </p:nvSpPr>
        <p:spPr>
          <a:xfrm>
            <a:off x="6351480" y="3924000"/>
            <a:ext cx="901800" cy="924480"/>
          </a:xfrm>
          <a:custGeom>
            <a:avLst/>
            <a:gdLst/>
            <a:ahLst/>
            <a:rect l="l" t="t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  <a:close/>
              </a:path>
            </a:pathLst>
          </a:custGeom>
          <a:solidFill>
            <a:srgbClr val="03318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8" name="PA-AutoShape 13"/>
          <p:cNvSpPr/>
          <p:nvPr/>
        </p:nvSpPr>
        <p:spPr>
          <a:xfrm>
            <a:off x="6613200" y="4198320"/>
            <a:ext cx="382320" cy="378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cubicBezTo>
                  <a:pt x="4859" y="0"/>
                  <a:pt x="0" y="4859"/>
                  <a:pt x="0" y="10800"/>
                </a:cubicBezTo>
                <a:cubicBezTo>
                  <a:pt x="0" y="16739"/>
                  <a:pt x="4859" y="21600"/>
                  <a:pt x="10800" y="21600"/>
                </a:cubicBezTo>
                <a:cubicBezTo>
                  <a:pt x="16739" y="21600"/>
                  <a:pt x="21600" y="16739"/>
                  <a:pt x="21600" y="10800"/>
                </a:cubicBezTo>
                <a:cubicBezTo>
                  <a:pt x="21600" y="4859"/>
                  <a:pt x="16739" y="0"/>
                  <a:pt x="10800" y="0"/>
                </a:cubicBezTo>
                <a:close/>
                <a:moveTo>
                  <a:pt x="14939" y="4319"/>
                </a:moveTo>
                <a:cubicBezTo>
                  <a:pt x="15659" y="3779"/>
                  <a:pt x="15659" y="3779"/>
                  <a:pt x="15659" y="3779"/>
                </a:cubicBezTo>
                <a:cubicBezTo>
                  <a:pt x="15659" y="3779"/>
                  <a:pt x="15299" y="3059"/>
                  <a:pt x="15479" y="2519"/>
                </a:cubicBezTo>
                <a:cubicBezTo>
                  <a:pt x="15659" y="2519"/>
                  <a:pt x="16379" y="2879"/>
                  <a:pt x="16919" y="3599"/>
                </a:cubicBezTo>
                <a:cubicBezTo>
                  <a:pt x="16559" y="5219"/>
                  <a:pt x="15479" y="5039"/>
                  <a:pt x="15479" y="5039"/>
                </a:cubicBezTo>
                <a:cubicBezTo>
                  <a:pt x="15479" y="5039"/>
                  <a:pt x="14759" y="5039"/>
                  <a:pt x="14939" y="4319"/>
                </a:cubicBezTo>
                <a:close/>
                <a:moveTo>
                  <a:pt x="8459" y="13859"/>
                </a:moveTo>
                <a:cubicBezTo>
                  <a:pt x="8279" y="14039"/>
                  <a:pt x="8099" y="14579"/>
                  <a:pt x="7919" y="15119"/>
                </a:cubicBezTo>
                <a:cubicBezTo>
                  <a:pt x="7739" y="15479"/>
                  <a:pt x="7559" y="15660"/>
                  <a:pt x="7379" y="15839"/>
                </a:cubicBezTo>
                <a:cubicBezTo>
                  <a:pt x="7019" y="16019"/>
                  <a:pt x="7019" y="16379"/>
                  <a:pt x="7019" y="16379"/>
                </a:cubicBezTo>
                <a:cubicBezTo>
                  <a:pt x="6839" y="17099"/>
                  <a:pt x="6839" y="17099"/>
                  <a:pt x="6839" y="17099"/>
                </a:cubicBezTo>
                <a:cubicBezTo>
                  <a:pt x="6839" y="17099"/>
                  <a:pt x="7019" y="17819"/>
                  <a:pt x="7200" y="17999"/>
                </a:cubicBezTo>
                <a:cubicBezTo>
                  <a:pt x="7200" y="18360"/>
                  <a:pt x="6659" y="19799"/>
                  <a:pt x="6659" y="19799"/>
                </a:cubicBezTo>
                <a:cubicBezTo>
                  <a:pt x="6120" y="19620"/>
                  <a:pt x="5940" y="19079"/>
                  <a:pt x="5760" y="18719"/>
                </a:cubicBezTo>
                <a:cubicBezTo>
                  <a:pt x="5760" y="18360"/>
                  <a:pt x="5399" y="18179"/>
                  <a:pt x="5579" y="17819"/>
                </a:cubicBezTo>
                <a:cubicBezTo>
                  <a:pt x="5579" y="17279"/>
                  <a:pt x="5219" y="17099"/>
                  <a:pt x="5039" y="16919"/>
                </a:cubicBezTo>
                <a:cubicBezTo>
                  <a:pt x="4859" y="16559"/>
                  <a:pt x="4679" y="16199"/>
                  <a:pt x="4679" y="16019"/>
                </a:cubicBezTo>
                <a:cubicBezTo>
                  <a:pt x="4679" y="15839"/>
                  <a:pt x="4139" y="15479"/>
                  <a:pt x="4139" y="15479"/>
                </a:cubicBezTo>
                <a:cubicBezTo>
                  <a:pt x="4139" y="15479"/>
                  <a:pt x="3239" y="14940"/>
                  <a:pt x="3060" y="14759"/>
                </a:cubicBezTo>
                <a:cubicBezTo>
                  <a:pt x="2880" y="14579"/>
                  <a:pt x="2699" y="13859"/>
                  <a:pt x="2699" y="13499"/>
                </a:cubicBezTo>
                <a:cubicBezTo>
                  <a:pt x="2699" y="13139"/>
                  <a:pt x="2880" y="12239"/>
                  <a:pt x="2880" y="12239"/>
                </a:cubicBezTo>
                <a:cubicBezTo>
                  <a:pt x="2880" y="12239"/>
                  <a:pt x="3239" y="11879"/>
                  <a:pt x="3060" y="11699"/>
                </a:cubicBezTo>
                <a:cubicBezTo>
                  <a:pt x="2699" y="11519"/>
                  <a:pt x="2699" y="10800"/>
                  <a:pt x="2699" y="10800"/>
                </a:cubicBezTo>
                <a:cubicBezTo>
                  <a:pt x="2339" y="10439"/>
                  <a:pt x="2339" y="10439"/>
                  <a:pt x="2339" y="10439"/>
                </a:cubicBezTo>
                <a:cubicBezTo>
                  <a:pt x="2339" y="10439"/>
                  <a:pt x="1979" y="9899"/>
                  <a:pt x="1800" y="9719"/>
                </a:cubicBezTo>
                <a:cubicBezTo>
                  <a:pt x="1800" y="9359"/>
                  <a:pt x="1800" y="9180"/>
                  <a:pt x="1979" y="8999"/>
                </a:cubicBezTo>
                <a:cubicBezTo>
                  <a:pt x="1979" y="8819"/>
                  <a:pt x="1800" y="8279"/>
                  <a:pt x="1800" y="8099"/>
                </a:cubicBezTo>
                <a:cubicBezTo>
                  <a:pt x="3600" y="3599"/>
                  <a:pt x="6659" y="2699"/>
                  <a:pt x="6659" y="2699"/>
                </a:cubicBezTo>
                <a:cubicBezTo>
                  <a:pt x="6839" y="3599"/>
                  <a:pt x="6839" y="3599"/>
                  <a:pt x="6839" y="3599"/>
                </a:cubicBezTo>
                <a:cubicBezTo>
                  <a:pt x="6839" y="3599"/>
                  <a:pt x="6299" y="3779"/>
                  <a:pt x="6120" y="3779"/>
                </a:cubicBezTo>
                <a:cubicBezTo>
                  <a:pt x="5760" y="3599"/>
                  <a:pt x="5579" y="3599"/>
                  <a:pt x="5579" y="3599"/>
                </a:cubicBezTo>
                <a:cubicBezTo>
                  <a:pt x="5219" y="4139"/>
                  <a:pt x="5219" y="4139"/>
                  <a:pt x="5219" y="4139"/>
                </a:cubicBezTo>
                <a:cubicBezTo>
                  <a:pt x="5219" y="4139"/>
                  <a:pt x="5039" y="4499"/>
                  <a:pt x="5039" y="4679"/>
                </a:cubicBezTo>
                <a:cubicBezTo>
                  <a:pt x="5039" y="4859"/>
                  <a:pt x="5219" y="5219"/>
                  <a:pt x="5219" y="5219"/>
                </a:cubicBezTo>
                <a:cubicBezTo>
                  <a:pt x="5219" y="5219"/>
                  <a:pt x="5760" y="5219"/>
                  <a:pt x="5760" y="5039"/>
                </a:cubicBezTo>
                <a:cubicBezTo>
                  <a:pt x="5760" y="4859"/>
                  <a:pt x="5760" y="4679"/>
                  <a:pt x="5760" y="4679"/>
                </a:cubicBezTo>
                <a:cubicBezTo>
                  <a:pt x="5579" y="4319"/>
                  <a:pt x="5579" y="4319"/>
                  <a:pt x="5579" y="4319"/>
                </a:cubicBezTo>
                <a:cubicBezTo>
                  <a:pt x="5579" y="4319"/>
                  <a:pt x="6120" y="4139"/>
                  <a:pt x="7200" y="4319"/>
                </a:cubicBezTo>
                <a:cubicBezTo>
                  <a:pt x="8459" y="4319"/>
                  <a:pt x="7919" y="5219"/>
                  <a:pt x="8459" y="5399"/>
                </a:cubicBezTo>
                <a:cubicBezTo>
                  <a:pt x="8999" y="5580"/>
                  <a:pt x="8099" y="6299"/>
                  <a:pt x="7919" y="6659"/>
                </a:cubicBezTo>
                <a:cubicBezTo>
                  <a:pt x="7739" y="7019"/>
                  <a:pt x="7379" y="6119"/>
                  <a:pt x="7379" y="6119"/>
                </a:cubicBezTo>
                <a:cubicBezTo>
                  <a:pt x="7379" y="6119"/>
                  <a:pt x="7739" y="5759"/>
                  <a:pt x="7200" y="5759"/>
                </a:cubicBezTo>
                <a:cubicBezTo>
                  <a:pt x="6659" y="5580"/>
                  <a:pt x="6299" y="6479"/>
                  <a:pt x="6659" y="6479"/>
                </a:cubicBezTo>
                <a:cubicBezTo>
                  <a:pt x="6839" y="6479"/>
                  <a:pt x="7200" y="6839"/>
                  <a:pt x="7019" y="7019"/>
                </a:cubicBezTo>
                <a:cubicBezTo>
                  <a:pt x="7019" y="7199"/>
                  <a:pt x="7019" y="7199"/>
                  <a:pt x="6839" y="7739"/>
                </a:cubicBezTo>
                <a:cubicBezTo>
                  <a:pt x="6479" y="8279"/>
                  <a:pt x="6120" y="8639"/>
                  <a:pt x="6120" y="8639"/>
                </a:cubicBezTo>
                <a:cubicBezTo>
                  <a:pt x="6120" y="8639"/>
                  <a:pt x="5760" y="8459"/>
                  <a:pt x="5940" y="8819"/>
                </a:cubicBezTo>
                <a:cubicBezTo>
                  <a:pt x="6120" y="9180"/>
                  <a:pt x="5940" y="9719"/>
                  <a:pt x="5940" y="9899"/>
                </a:cubicBezTo>
                <a:cubicBezTo>
                  <a:pt x="5940" y="10259"/>
                  <a:pt x="5219" y="9719"/>
                  <a:pt x="5219" y="9180"/>
                </a:cubicBezTo>
                <a:cubicBezTo>
                  <a:pt x="5039" y="8639"/>
                  <a:pt x="4499" y="9180"/>
                  <a:pt x="4319" y="9180"/>
                </a:cubicBezTo>
                <a:cubicBezTo>
                  <a:pt x="4139" y="9180"/>
                  <a:pt x="3779" y="8999"/>
                  <a:pt x="3779" y="8819"/>
                </a:cubicBezTo>
                <a:cubicBezTo>
                  <a:pt x="3600" y="8639"/>
                  <a:pt x="2699" y="9359"/>
                  <a:pt x="2519" y="9359"/>
                </a:cubicBezTo>
                <a:cubicBezTo>
                  <a:pt x="2339" y="9539"/>
                  <a:pt x="2339" y="9899"/>
                  <a:pt x="2699" y="9719"/>
                </a:cubicBezTo>
                <a:cubicBezTo>
                  <a:pt x="3060" y="9539"/>
                  <a:pt x="3419" y="9719"/>
                  <a:pt x="3419" y="10079"/>
                </a:cubicBezTo>
                <a:cubicBezTo>
                  <a:pt x="3239" y="10439"/>
                  <a:pt x="2880" y="10259"/>
                  <a:pt x="2880" y="10439"/>
                </a:cubicBezTo>
                <a:cubicBezTo>
                  <a:pt x="3060" y="10800"/>
                  <a:pt x="3419" y="10979"/>
                  <a:pt x="3419" y="11339"/>
                </a:cubicBezTo>
                <a:cubicBezTo>
                  <a:pt x="3600" y="11699"/>
                  <a:pt x="4499" y="11339"/>
                  <a:pt x="4859" y="11160"/>
                </a:cubicBezTo>
                <a:cubicBezTo>
                  <a:pt x="5039" y="11160"/>
                  <a:pt x="5940" y="10979"/>
                  <a:pt x="5940" y="11339"/>
                </a:cubicBezTo>
                <a:cubicBezTo>
                  <a:pt x="6120" y="11699"/>
                  <a:pt x="7019" y="11879"/>
                  <a:pt x="7379" y="11879"/>
                </a:cubicBezTo>
                <a:cubicBezTo>
                  <a:pt x="7739" y="12059"/>
                  <a:pt x="8279" y="12059"/>
                  <a:pt x="8819" y="12419"/>
                </a:cubicBezTo>
                <a:cubicBezTo>
                  <a:pt x="9179" y="12959"/>
                  <a:pt x="8459" y="13679"/>
                  <a:pt x="8459" y="13859"/>
                </a:cubicBezTo>
                <a:close/>
                <a:moveTo>
                  <a:pt x="10619" y="2519"/>
                </a:moveTo>
                <a:cubicBezTo>
                  <a:pt x="10439" y="3059"/>
                  <a:pt x="9719" y="3599"/>
                  <a:pt x="9899" y="3779"/>
                </a:cubicBezTo>
                <a:cubicBezTo>
                  <a:pt x="9899" y="3959"/>
                  <a:pt x="9899" y="4859"/>
                  <a:pt x="9179" y="4139"/>
                </a:cubicBezTo>
                <a:cubicBezTo>
                  <a:pt x="8459" y="3419"/>
                  <a:pt x="7739" y="3239"/>
                  <a:pt x="7919" y="2699"/>
                </a:cubicBezTo>
                <a:cubicBezTo>
                  <a:pt x="7919" y="2519"/>
                  <a:pt x="8639" y="2519"/>
                  <a:pt x="8639" y="2339"/>
                </a:cubicBezTo>
                <a:cubicBezTo>
                  <a:pt x="9540" y="1259"/>
                  <a:pt x="11159" y="1439"/>
                  <a:pt x="11339" y="1799"/>
                </a:cubicBezTo>
                <a:cubicBezTo>
                  <a:pt x="10980" y="2159"/>
                  <a:pt x="10619" y="1979"/>
                  <a:pt x="10619" y="2519"/>
                </a:cubicBezTo>
                <a:close/>
                <a:moveTo>
                  <a:pt x="19259" y="11160"/>
                </a:moveTo>
                <a:cubicBezTo>
                  <a:pt x="19259" y="11160"/>
                  <a:pt x="19619" y="11699"/>
                  <a:pt x="20159" y="11699"/>
                </a:cubicBezTo>
                <a:cubicBezTo>
                  <a:pt x="19799" y="15660"/>
                  <a:pt x="16559" y="18360"/>
                  <a:pt x="16559" y="18360"/>
                </a:cubicBezTo>
                <a:cubicBezTo>
                  <a:pt x="16019" y="17819"/>
                  <a:pt x="16199" y="17279"/>
                  <a:pt x="16199" y="17279"/>
                </a:cubicBezTo>
                <a:cubicBezTo>
                  <a:pt x="16379" y="16559"/>
                  <a:pt x="16379" y="16559"/>
                  <a:pt x="16379" y="16559"/>
                </a:cubicBezTo>
                <a:cubicBezTo>
                  <a:pt x="16379" y="15299"/>
                  <a:pt x="16379" y="15299"/>
                  <a:pt x="16379" y="15299"/>
                </a:cubicBezTo>
                <a:cubicBezTo>
                  <a:pt x="16379" y="15299"/>
                  <a:pt x="16379" y="13859"/>
                  <a:pt x="15119" y="14579"/>
                </a:cubicBezTo>
                <a:cubicBezTo>
                  <a:pt x="13859" y="14940"/>
                  <a:pt x="14400" y="14940"/>
                  <a:pt x="12959" y="14940"/>
                </a:cubicBezTo>
                <a:cubicBezTo>
                  <a:pt x="11520" y="15119"/>
                  <a:pt x="11880" y="12059"/>
                  <a:pt x="11880" y="12059"/>
                </a:cubicBezTo>
                <a:cubicBezTo>
                  <a:pt x="11880" y="7739"/>
                  <a:pt x="15119" y="10979"/>
                  <a:pt x="15119" y="10979"/>
                </a:cubicBezTo>
                <a:cubicBezTo>
                  <a:pt x="17099" y="12419"/>
                  <a:pt x="17459" y="10079"/>
                  <a:pt x="17459" y="10079"/>
                </a:cubicBezTo>
                <a:cubicBezTo>
                  <a:pt x="18719" y="9539"/>
                  <a:pt x="18719" y="9539"/>
                  <a:pt x="18719" y="9539"/>
                </a:cubicBezTo>
                <a:cubicBezTo>
                  <a:pt x="18899" y="8819"/>
                  <a:pt x="18899" y="8819"/>
                  <a:pt x="18899" y="8819"/>
                </a:cubicBezTo>
                <a:cubicBezTo>
                  <a:pt x="18719" y="7919"/>
                  <a:pt x="18719" y="7919"/>
                  <a:pt x="18719" y="7919"/>
                </a:cubicBezTo>
                <a:cubicBezTo>
                  <a:pt x="16739" y="7019"/>
                  <a:pt x="16739" y="7019"/>
                  <a:pt x="16739" y="7019"/>
                </a:cubicBezTo>
                <a:cubicBezTo>
                  <a:pt x="16739" y="7019"/>
                  <a:pt x="16379" y="7739"/>
                  <a:pt x="16919" y="8639"/>
                </a:cubicBezTo>
                <a:cubicBezTo>
                  <a:pt x="16919" y="8639"/>
                  <a:pt x="16739" y="9539"/>
                  <a:pt x="16379" y="9359"/>
                </a:cubicBezTo>
                <a:cubicBezTo>
                  <a:pt x="15119" y="8639"/>
                  <a:pt x="15119" y="8639"/>
                  <a:pt x="15119" y="8639"/>
                </a:cubicBezTo>
                <a:cubicBezTo>
                  <a:pt x="15119" y="8639"/>
                  <a:pt x="14759" y="8459"/>
                  <a:pt x="14220" y="8819"/>
                </a:cubicBezTo>
                <a:cubicBezTo>
                  <a:pt x="13500" y="9359"/>
                  <a:pt x="12419" y="8819"/>
                  <a:pt x="12419" y="8819"/>
                </a:cubicBezTo>
                <a:cubicBezTo>
                  <a:pt x="12419" y="8819"/>
                  <a:pt x="12419" y="8279"/>
                  <a:pt x="13139" y="7919"/>
                </a:cubicBezTo>
                <a:cubicBezTo>
                  <a:pt x="13679" y="7559"/>
                  <a:pt x="13679" y="7559"/>
                  <a:pt x="13679" y="7559"/>
                </a:cubicBezTo>
                <a:cubicBezTo>
                  <a:pt x="13679" y="7559"/>
                  <a:pt x="13500" y="6839"/>
                  <a:pt x="13679" y="6299"/>
                </a:cubicBezTo>
                <a:cubicBezTo>
                  <a:pt x="13859" y="5759"/>
                  <a:pt x="14039" y="6299"/>
                  <a:pt x="14579" y="5939"/>
                </a:cubicBezTo>
                <a:cubicBezTo>
                  <a:pt x="15119" y="5580"/>
                  <a:pt x="15479" y="6659"/>
                  <a:pt x="16199" y="6479"/>
                </a:cubicBezTo>
                <a:cubicBezTo>
                  <a:pt x="16919" y="6479"/>
                  <a:pt x="16559" y="6299"/>
                  <a:pt x="17099" y="5939"/>
                </a:cubicBezTo>
                <a:cubicBezTo>
                  <a:pt x="17639" y="5759"/>
                  <a:pt x="17999" y="6479"/>
                  <a:pt x="17999" y="6479"/>
                </a:cubicBezTo>
                <a:cubicBezTo>
                  <a:pt x="19080" y="6659"/>
                  <a:pt x="19080" y="6659"/>
                  <a:pt x="19080" y="6659"/>
                </a:cubicBezTo>
                <a:cubicBezTo>
                  <a:pt x="19080" y="6659"/>
                  <a:pt x="18899" y="5399"/>
                  <a:pt x="18899" y="5759"/>
                </a:cubicBezTo>
                <a:cubicBezTo>
                  <a:pt x="19619" y="6839"/>
                  <a:pt x="20520" y="9899"/>
                  <a:pt x="20159" y="10439"/>
                </a:cubicBezTo>
                <a:cubicBezTo>
                  <a:pt x="19979" y="10259"/>
                  <a:pt x="19799" y="10259"/>
                  <a:pt x="19799" y="10259"/>
                </a:cubicBezTo>
                <a:cubicBezTo>
                  <a:pt x="18539" y="10259"/>
                  <a:pt x="18539" y="10259"/>
                  <a:pt x="18539" y="10259"/>
                </a:cubicBezTo>
                <a:lnTo>
                  <a:pt x="19259" y="1116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9" name="PA-矩形 3"/>
          <p:cNvSpPr/>
          <p:nvPr/>
        </p:nvSpPr>
        <p:spPr>
          <a:xfrm>
            <a:off x="7065000" y="4035960"/>
            <a:ext cx="1724760" cy="654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 marL="216000" indent="227160">
              <a:lnSpc>
                <a:spcPct val="100000"/>
              </a:lnSpc>
              <a:spcBef>
                <a:spcPts val="1199"/>
              </a:spcBef>
              <a:buClr>
                <a:srgbClr val="e7e6e6"/>
              </a:buClr>
              <a:buSzPct val="80000"/>
              <a:buFont typeface="Arial"/>
              <a:buChar char="•"/>
            </a:pPr>
            <a:r>
              <a:rPr b="0" lang="en-US" sz="1600" spc="-1" strike="noStrike">
                <a:solidFill>
                  <a:srgbClr val="000000"/>
                </a:solidFill>
                <a:latin typeface="微软雅黑"/>
                <a:ea typeface="微软雅黑"/>
              </a:rPr>
              <a:t>Co ordination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50" name="PA-AutoShape 9"/>
          <p:cNvSpPr/>
          <p:nvPr/>
        </p:nvSpPr>
        <p:spPr>
          <a:xfrm>
            <a:off x="9558000" y="3756240"/>
            <a:ext cx="1981440" cy="1273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21600" y="10822"/>
                </a:moveTo>
                <a:lnTo>
                  <a:pt x="12209" y="0"/>
                </a:lnTo>
                <a:lnTo>
                  <a:pt x="12209" y="3144"/>
                </a:lnTo>
                <a:lnTo>
                  <a:pt x="0" y="3144"/>
                </a:lnTo>
                <a:lnTo>
                  <a:pt x="0" y="18455"/>
                </a:lnTo>
                <a:lnTo>
                  <a:pt x="12209" y="18455"/>
                </a:lnTo>
                <a:lnTo>
                  <a:pt x="12209" y="21599"/>
                </a:lnTo>
                <a:lnTo>
                  <a:pt x="21600" y="10822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  <a:effectLst>
            <a:outerShdw algn="tl" dir="1919805" dist="253420" rotWithShape="0">
              <a:srgbClr val="000000">
                <a:alpha val="1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51" name="PA-AutoShape 16"/>
          <p:cNvSpPr/>
          <p:nvPr/>
        </p:nvSpPr>
        <p:spPr>
          <a:xfrm>
            <a:off x="9401400" y="4214160"/>
            <a:ext cx="357840" cy="298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20708" y="14020"/>
                </a:moveTo>
                <a:cubicBezTo>
                  <a:pt x="20951" y="14020"/>
                  <a:pt x="21161" y="14125"/>
                  <a:pt x="21335" y="14334"/>
                </a:cubicBezTo>
                <a:cubicBezTo>
                  <a:pt x="21511" y="14548"/>
                  <a:pt x="21600" y="14810"/>
                  <a:pt x="21600" y="15115"/>
                </a:cubicBezTo>
                <a:lnTo>
                  <a:pt x="21600" y="20504"/>
                </a:lnTo>
                <a:cubicBezTo>
                  <a:pt x="21600" y="20815"/>
                  <a:pt x="21511" y="21071"/>
                  <a:pt x="21335" y="21285"/>
                </a:cubicBezTo>
                <a:cubicBezTo>
                  <a:pt x="21161" y="21494"/>
                  <a:pt x="20951" y="21600"/>
                  <a:pt x="20708" y="21600"/>
                </a:cubicBezTo>
                <a:lnTo>
                  <a:pt x="16197" y="21600"/>
                </a:lnTo>
                <a:cubicBezTo>
                  <a:pt x="15940" y="21600"/>
                  <a:pt x="15729" y="21494"/>
                  <a:pt x="15563" y="21285"/>
                </a:cubicBezTo>
                <a:cubicBezTo>
                  <a:pt x="15399" y="21071"/>
                  <a:pt x="15316" y="20815"/>
                  <a:pt x="15316" y="20504"/>
                </a:cubicBezTo>
                <a:lnTo>
                  <a:pt x="15316" y="15115"/>
                </a:lnTo>
                <a:cubicBezTo>
                  <a:pt x="15316" y="14810"/>
                  <a:pt x="15399" y="14548"/>
                  <a:pt x="15570" y="14334"/>
                </a:cubicBezTo>
                <a:cubicBezTo>
                  <a:pt x="15737" y="14125"/>
                  <a:pt x="15945" y="14020"/>
                  <a:pt x="16197" y="14020"/>
                </a:cubicBezTo>
                <a:lnTo>
                  <a:pt x="17788" y="14020"/>
                </a:lnTo>
                <a:lnTo>
                  <a:pt x="17788" y="11869"/>
                </a:lnTo>
                <a:cubicBezTo>
                  <a:pt x="17788" y="11699"/>
                  <a:pt x="17707" y="11610"/>
                  <a:pt x="17543" y="11602"/>
                </a:cubicBezTo>
                <a:lnTo>
                  <a:pt x="11473" y="11602"/>
                </a:lnTo>
                <a:lnTo>
                  <a:pt x="11473" y="14019"/>
                </a:lnTo>
                <a:lnTo>
                  <a:pt x="13054" y="14019"/>
                </a:lnTo>
                <a:cubicBezTo>
                  <a:pt x="13296" y="14019"/>
                  <a:pt x="13507" y="14125"/>
                  <a:pt x="13681" y="14334"/>
                </a:cubicBezTo>
                <a:cubicBezTo>
                  <a:pt x="13857" y="14548"/>
                  <a:pt x="13945" y="14810"/>
                  <a:pt x="13945" y="15115"/>
                </a:cubicBezTo>
                <a:lnTo>
                  <a:pt x="13945" y="20504"/>
                </a:lnTo>
                <a:cubicBezTo>
                  <a:pt x="13945" y="20815"/>
                  <a:pt x="13857" y="21071"/>
                  <a:pt x="13681" y="21285"/>
                </a:cubicBezTo>
                <a:cubicBezTo>
                  <a:pt x="13507" y="21494"/>
                  <a:pt x="13296" y="21599"/>
                  <a:pt x="13054" y="21599"/>
                </a:cubicBezTo>
                <a:lnTo>
                  <a:pt x="8543" y="21599"/>
                </a:lnTo>
                <a:cubicBezTo>
                  <a:pt x="8298" y="21599"/>
                  <a:pt x="8090" y="21494"/>
                  <a:pt x="7913" y="21285"/>
                </a:cubicBezTo>
                <a:cubicBezTo>
                  <a:pt x="7740" y="21071"/>
                  <a:pt x="7652" y="20815"/>
                  <a:pt x="7652" y="20504"/>
                </a:cubicBezTo>
                <a:lnTo>
                  <a:pt x="7652" y="15115"/>
                </a:lnTo>
                <a:cubicBezTo>
                  <a:pt x="7652" y="14810"/>
                  <a:pt x="7740" y="14548"/>
                  <a:pt x="7913" y="14334"/>
                </a:cubicBezTo>
                <a:cubicBezTo>
                  <a:pt x="8090" y="14125"/>
                  <a:pt x="8298" y="14019"/>
                  <a:pt x="8543" y="14019"/>
                </a:cubicBezTo>
                <a:lnTo>
                  <a:pt x="10124" y="14019"/>
                </a:lnTo>
                <a:lnTo>
                  <a:pt x="10124" y="11602"/>
                </a:lnTo>
                <a:lnTo>
                  <a:pt x="4056" y="11602"/>
                </a:lnTo>
                <a:cubicBezTo>
                  <a:pt x="3901" y="11602"/>
                  <a:pt x="3821" y="11690"/>
                  <a:pt x="3821" y="11869"/>
                </a:cubicBezTo>
                <a:lnTo>
                  <a:pt x="3821" y="14020"/>
                </a:lnTo>
                <a:lnTo>
                  <a:pt x="5402" y="14020"/>
                </a:lnTo>
                <a:cubicBezTo>
                  <a:pt x="5661" y="14020"/>
                  <a:pt x="5874" y="14125"/>
                  <a:pt x="6053" y="14334"/>
                </a:cubicBezTo>
                <a:cubicBezTo>
                  <a:pt x="6229" y="14548"/>
                  <a:pt x="6315" y="14810"/>
                  <a:pt x="6315" y="15115"/>
                </a:cubicBezTo>
                <a:lnTo>
                  <a:pt x="6315" y="20504"/>
                </a:lnTo>
                <a:cubicBezTo>
                  <a:pt x="6315" y="20815"/>
                  <a:pt x="6229" y="21071"/>
                  <a:pt x="6053" y="21285"/>
                </a:cubicBezTo>
                <a:cubicBezTo>
                  <a:pt x="5877" y="21494"/>
                  <a:pt x="5664" y="21600"/>
                  <a:pt x="5402" y="21600"/>
                </a:cubicBezTo>
                <a:lnTo>
                  <a:pt x="913" y="21600"/>
                </a:lnTo>
                <a:cubicBezTo>
                  <a:pt x="658" y="21600"/>
                  <a:pt x="440" y="21494"/>
                  <a:pt x="261" y="21285"/>
                </a:cubicBezTo>
                <a:cubicBezTo>
                  <a:pt x="88" y="21071"/>
                  <a:pt x="0" y="20815"/>
                  <a:pt x="0" y="20504"/>
                </a:cubicBezTo>
                <a:lnTo>
                  <a:pt x="0" y="15115"/>
                </a:lnTo>
                <a:cubicBezTo>
                  <a:pt x="0" y="14810"/>
                  <a:pt x="88" y="14548"/>
                  <a:pt x="261" y="14334"/>
                </a:cubicBezTo>
                <a:cubicBezTo>
                  <a:pt x="438" y="14125"/>
                  <a:pt x="656" y="14020"/>
                  <a:pt x="913" y="14020"/>
                </a:cubicBezTo>
                <a:lnTo>
                  <a:pt x="2472" y="14020"/>
                </a:lnTo>
                <a:lnTo>
                  <a:pt x="2472" y="11869"/>
                </a:lnTo>
                <a:cubicBezTo>
                  <a:pt x="2472" y="11352"/>
                  <a:pt x="2629" y="10911"/>
                  <a:pt x="2942" y="10544"/>
                </a:cubicBezTo>
                <a:cubicBezTo>
                  <a:pt x="3253" y="10180"/>
                  <a:pt x="3622" y="9997"/>
                  <a:pt x="4053" y="9997"/>
                </a:cubicBezTo>
                <a:lnTo>
                  <a:pt x="10121" y="9997"/>
                </a:lnTo>
                <a:lnTo>
                  <a:pt x="10121" y="7550"/>
                </a:lnTo>
                <a:lnTo>
                  <a:pt x="8540" y="7550"/>
                </a:lnTo>
                <a:cubicBezTo>
                  <a:pt x="8295" y="7550"/>
                  <a:pt x="8087" y="7450"/>
                  <a:pt x="7911" y="7247"/>
                </a:cubicBezTo>
                <a:cubicBezTo>
                  <a:pt x="7737" y="7045"/>
                  <a:pt x="7649" y="6789"/>
                  <a:pt x="7649" y="6484"/>
                </a:cubicBezTo>
                <a:lnTo>
                  <a:pt x="7649" y="1066"/>
                </a:lnTo>
                <a:cubicBezTo>
                  <a:pt x="7649" y="775"/>
                  <a:pt x="7737" y="522"/>
                  <a:pt x="7911" y="314"/>
                </a:cubicBezTo>
                <a:cubicBezTo>
                  <a:pt x="8087" y="102"/>
                  <a:pt x="8295" y="0"/>
                  <a:pt x="8540" y="0"/>
                </a:cubicBezTo>
                <a:lnTo>
                  <a:pt x="13052" y="0"/>
                </a:lnTo>
                <a:cubicBezTo>
                  <a:pt x="13294" y="0"/>
                  <a:pt x="13504" y="102"/>
                  <a:pt x="13678" y="314"/>
                </a:cubicBezTo>
                <a:cubicBezTo>
                  <a:pt x="13854" y="522"/>
                  <a:pt x="13943" y="775"/>
                  <a:pt x="13943" y="1066"/>
                </a:cubicBezTo>
                <a:lnTo>
                  <a:pt x="13943" y="6484"/>
                </a:lnTo>
                <a:cubicBezTo>
                  <a:pt x="13943" y="6789"/>
                  <a:pt x="13854" y="7045"/>
                  <a:pt x="13678" y="7247"/>
                </a:cubicBezTo>
                <a:cubicBezTo>
                  <a:pt x="13504" y="7450"/>
                  <a:pt x="13294" y="7550"/>
                  <a:pt x="13052" y="7550"/>
                </a:cubicBezTo>
                <a:lnTo>
                  <a:pt x="11470" y="7550"/>
                </a:lnTo>
                <a:lnTo>
                  <a:pt x="11470" y="9997"/>
                </a:lnTo>
                <a:lnTo>
                  <a:pt x="17541" y="9997"/>
                </a:lnTo>
                <a:cubicBezTo>
                  <a:pt x="17969" y="9997"/>
                  <a:pt x="18339" y="10177"/>
                  <a:pt x="18652" y="10538"/>
                </a:cubicBezTo>
                <a:cubicBezTo>
                  <a:pt x="18966" y="10899"/>
                  <a:pt x="19122" y="11343"/>
                  <a:pt x="19122" y="11869"/>
                </a:cubicBezTo>
                <a:lnTo>
                  <a:pt x="19122" y="14020"/>
                </a:lnTo>
                <a:lnTo>
                  <a:pt x="20708" y="1402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2" name="PA-矩形 3"/>
          <p:cNvSpPr/>
          <p:nvPr/>
        </p:nvSpPr>
        <p:spPr>
          <a:xfrm>
            <a:off x="9876240" y="4065840"/>
            <a:ext cx="1796760" cy="654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 marL="216000" indent="227160">
              <a:lnSpc>
                <a:spcPct val="100000"/>
              </a:lnSpc>
              <a:spcBef>
                <a:spcPts val="1199"/>
              </a:spcBef>
              <a:buClr>
                <a:srgbClr val="e7e6e6"/>
              </a:buClr>
              <a:buSzPct val="80000"/>
              <a:buFont typeface="Arial"/>
              <a:buChar char="•"/>
            </a:pPr>
            <a:r>
              <a:rPr b="0" lang="en-US" sz="1600" spc="-1" strike="noStrike">
                <a:solidFill>
                  <a:srgbClr val="000000"/>
                </a:solidFill>
                <a:latin typeface="微软雅黑"/>
                <a:ea typeface="微软雅黑"/>
              </a:rPr>
              <a:t>Optimization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53" name="Freeform 11"/>
          <p:cNvSpPr/>
          <p:nvPr/>
        </p:nvSpPr>
        <p:spPr>
          <a:xfrm rot="18900000">
            <a:off x="3556440" y="1346400"/>
            <a:ext cx="1026360" cy="1029960"/>
          </a:xfrm>
          <a:custGeom>
            <a:avLst/>
            <a:gdLst/>
            <a:ahLst/>
            <a:rect l="l" t="t" r="r" b="b"/>
            <a:pathLst>
              <a:path w="396" h="396">
                <a:moveTo>
                  <a:pt x="396" y="198"/>
                </a:moveTo>
                <a:cubicBezTo>
                  <a:pt x="396" y="307"/>
                  <a:pt x="307" y="396"/>
                  <a:pt x="198" y="396"/>
                </a:cubicBezTo>
                <a:cubicBezTo>
                  <a:pt x="89" y="396"/>
                  <a:pt x="0" y="307"/>
                  <a:pt x="0" y="198"/>
                </a:cubicBezTo>
                <a:cubicBezTo>
                  <a:pt x="0" y="88"/>
                  <a:pt x="89" y="0"/>
                  <a:pt x="198" y="0"/>
                </a:cubicBezTo>
                <a:cubicBezTo>
                  <a:pt x="308" y="0"/>
                  <a:pt x="396" y="89"/>
                  <a:pt x="396" y="198"/>
                </a:cubicBezTo>
                <a:close/>
              </a:path>
            </a:pathLst>
          </a:custGeom>
          <a:solidFill>
            <a:srgbClr val="03318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4" name="Oval 12"/>
          <p:cNvSpPr/>
          <p:nvPr/>
        </p:nvSpPr>
        <p:spPr>
          <a:xfrm rot="18900000">
            <a:off x="3656160" y="1446840"/>
            <a:ext cx="827280" cy="827280"/>
          </a:xfrm>
          <a:prstGeom prst="ellipse">
            <a:avLst/>
          </a:prstGeom>
          <a:solidFill>
            <a:srgbClr val="ffffff"/>
          </a:solidFill>
          <a:ln w="9359">
            <a:solidFill>
              <a:srgbClr val="03318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5" name="Oval 18"/>
          <p:cNvSpPr/>
          <p:nvPr/>
        </p:nvSpPr>
        <p:spPr>
          <a:xfrm rot="18900000">
            <a:off x="6249960" y="3911400"/>
            <a:ext cx="1026360" cy="1028160"/>
          </a:xfrm>
          <a:prstGeom prst="ellipse">
            <a:avLst/>
          </a:prstGeom>
          <a:solidFill>
            <a:srgbClr val="03318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6" name="Freeform 21"/>
          <p:cNvSpPr/>
          <p:nvPr/>
        </p:nvSpPr>
        <p:spPr>
          <a:xfrm rot="18900000">
            <a:off x="6347520" y="4011840"/>
            <a:ext cx="827280" cy="827280"/>
          </a:xfrm>
          <a:custGeom>
            <a:avLst/>
            <a:gdLst/>
            <a:ahLst/>
            <a:rect l="l" t="t" r="r" b="b"/>
            <a:pathLst>
              <a:path w="319" h="319">
                <a:moveTo>
                  <a:pt x="319" y="160"/>
                </a:moveTo>
                <a:cubicBezTo>
                  <a:pt x="319" y="248"/>
                  <a:pt x="248" y="319"/>
                  <a:pt x="160" y="319"/>
                </a:cubicBezTo>
                <a:cubicBezTo>
                  <a:pt x="72" y="319"/>
                  <a:pt x="0" y="248"/>
                  <a:pt x="0" y="159"/>
                </a:cubicBezTo>
                <a:cubicBezTo>
                  <a:pt x="0" y="71"/>
                  <a:pt x="72" y="0"/>
                  <a:pt x="160" y="0"/>
                </a:cubicBezTo>
                <a:cubicBezTo>
                  <a:pt x="248" y="0"/>
                  <a:pt x="319" y="71"/>
                  <a:pt x="319" y="160"/>
                </a:cubicBez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7" name="Oval 14"/>
          <p:cNvSpPr/>
          <p:nvPr/>
        </p:nvSpPr>
        <p:spPr>
          <a:xfrm rot="18900000">
            <a:off x="3494880" y="3942720"/>
            <a:ext cx="1028160" cy="1028160"/>
          </a:xfrm>
          <a:prstGeom prst="ellipse">
            <a:avLst/>
          </a:prstGeom>
          <a:solidFill>
            <a:srgbClr val="03318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8" name="Freeform 22"/>
          <p:cNvSpPr/>
          <p:nvPr/>
        </p:nvSpPr>
        <p:spPr>
          <a:xfrm rot="18900000">
            <a:off x="3597480" y="4041000"/>
            <a:ext cx="827280" cy="829080"/>
          </a:xfrm>
          <a:custGeom>
            <a:avLst/>
            <a:gdLst/>
            <a:ahLst/>
            <a:rect l="l" t="t" r="r" b="b"/>
            <a:pathLst>
              <a:path w="319" h="319">
                <a:moveTo>
                  <a:pt x="319" y="159"/>
                </a:moveTo>
                <a:cubicBezTo>
                  <a:pt x="319" y="247"/>
                  <a:pt x="248" y="319"/>
                  <a:pt x="159" y="319"/>
                </a:cubicBezTo>
                <a:cubicBezTo>
                  <a:pt x="71" y="319"/>
                  <a:pt x="0" y="247"/>
                  <a:pt x="0" y="159"/>
                </a:cubicBezTo>
                <a:cubicBezTo>
                  <a:pt x="0" y="71"/>
                  <a:pt x="71" y="0"/>
                  <a:pt x="160" y="0"/>
                </a:cubicBezTo>
                <a:cubicBezTo>
                  <a:pt x="248" y="0"/>
                  <a:pt x="319" y="71"/>
                  <a:pt x="319" y="159"/>
                </a:cubicBez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9" name="Oval 20"/>
          <p:cNvSpPr/>
          <p:nvPr/>
        </p:nvSpPr>
        <p:spPr>
          <a:xfrm rot="18900000">
            <a:off x="830520" y="1346760"/>
            <a:ext cx="1028160" cy="1028160"/>
          </a:xfrm>
          <a:prstGeom prst="ellipse">
            <a:avLst/>
          </a:prstGeom>
          <a:solidFill>
            <a:srgbClr val="03318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0" name="Oval 23"/>
          <p:cNvSpPr/>
          <p:nvPr/>
        </p:nvSpPr>
        <p:spPr>
          <a:xfrm rot="18900000">
            <a:off x="931680" y="1444320"/>
            <a:ext cx="827280" cy="827280"/>
          </a:xfrm>
          <a:prstGeom prst="ellipse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1" name="Freeform 125"/>
          <p:cNvSpPr/>
          <p:nvPr/>
        </p:nvSpPr>
        <p:spPr>
          <a:xfrm>
            <a:off x="1118160" y="1611000"/>
            <a:ext cx="468000" cy="489240"/>
          </a:xfrm>
          <a:custGeom>
            <a:avLst/>
            <a:gdLst/>
            <a:ahLst/>
            <a:rect l="l" t="t" r="r" b="b"/>
            <a:pathLst>
              <a:path w="3223" h="3366">
                <a:moveTo>
                  <a:pt x="1311" y="1217"/>
                </a:moveTo>
                <a:lnTo>
                  <a:pt x="1239" y="1248"/>
                </a:lnTo>
                <a:lnTo>
                  <a:pt x="1168" y="1285"/>
                </a:lnTo>
                <a:lnTo>
                  <a:pt x="1099" y="1328"/>
                </a:lnTo>
                <a:lnTo>
                  <a:pt x="1033" y="1376"/>
                </a:lnTo>
                <a:lnTo>
                  <a:pt x="968" y="1430"/>
                </a:lnTo>
                <a:lnTo>
                  <a:pt x="906" y="1489"/>
                </a:lnTo>
                <a:lnTo>
                  <a:pt x="847" y="1553"/>
                </a:lnTo>
                <a:lnTo>
                  <a:pt x="789" y="1623"/>
                </a:lnTo>
                <a:lnTo>
                  <a:pt x="735" y="1696"/>
                </a:lnTo>
                <a:lnTo>
                  <a:pt x="682" y="1775"/>
                </a:lnTo>
                <a:lnTo>
                  <a:pt x="633" y="1856"/>
                </a:lnTo>
                <a:lnTo>
                  <a:pt x="586" y="1943"/>
                </a:lnTo>
                <a:lnTo>
                  <a:pt x="544" y="2034"/>
                </a:lnTo>
                <a:lnTo>
                  <a:pt x="503" y="2128"/>
                </a:lnTo>
                <a:lnTo>
                  <a:pt x="465" y="2225"/>
                </a:lnTo>
                <a:lnTo>
                  <a:pt x="432" y="2326"/>
                </a:lnTo>
                <a:lnTo>
                  <a:pt x="401" y="2429"/>
                </a:lnTo>
                <a:lnTo>
                  <a:pt x="374" y="2536"/>
                </a:lnTo>
                <a:lnTo>
                  <a:pt x="349" y="2645"/>
                </a:lnTo>
                <a:lnTo>
                  <a:pt x="330" y="2756"/>
                </a:lnTo>
                <a:lnTo>
                  <a:pt x="313" y="2870"/>
                </a:lnTo>
                <a:lnTo>
                  <a:pt x="300" y="2986"/>
                </a:lnTo>
                <a:lnTo>
                  <a:pt x="291" y="3103"/>
                </a:lnTo>
                <a:lnTo>
                  <a:pt x="287" y="3222"/>
                </a:lnTo>
                <a:lnTo>
                  <a:pt x="2937" y="3222"/>
                </a:lnTo>
                <a:lnTo>
                  <a:pt x="2932" y="3103"/>
                </a:lnTo>
                <a:lnTo>
                  <a:pt x="2924" y="2986"/>
                </a:lnTo>
                <a:lnTo>
                  <a:pt x="2910" y="2870"/>
                </a:lnTo>
                <a:lnTo>
                  <a:pt x="2894" y="2756"/>
                </a:lnTo>
                <a:lnTo>
                  <a:pt x="2874" y="2645"/>
                </a:lnTo>
                <a:lnTo>
                  <a:pt x="2850" y="2536"/>
                </a:lnTo>
                <a:lnTo>
                  <a:pt x="2823" y="2429"/>
                </a:lnTo>
                <a:lnTo>
                  <a:pt x="2792" y="2326"/>
                </a:lnTo>
                <a:lnTo>
                  <a:pt x="2759" y="2225"/>
                </a:lnTo>
                <a:lnTo>
                  <a:pt x="2721" y="2128"/>
                </a:lnTo>
                <a:lnTo>
                  <a:pt x="2681" y="2034"/>
                </a:lnTo>
                <a:lnTo>
                  <a:pt x="2638" y="1943"/>
                </a:lnTo>
                <a:lnTo>
                  <a:pt x="2592" y="1856"/>
                </a:lnTo>
                <a:lnTo>
                  <a:pt x="2543" y="1775"/>
                </a:lnTo>
                <a:lnTo>
                  <a:pt x="2491" y="1696"/>
                </a:lnTo>
                <a:lnTo>
                  <a:pt x="2437" y="1623"/>
                </a:lnTo>
                <a:lnTo>
                  <a:pt x="2380" y="1553"/>
                </a:lnTo>
                <a:lnTo>
                  <a:pt x="2321" y="1489"/>
                </a:lnTo>
                <a:lnTo>
                  <a:pt x="2259" y="1430"/>
                </a:lnTo>
                <a:lnTo>
                  <a:pt x="2195" y="1376"/>
                </a:lnTo>
                <a:lnTo>
                  <a:pt x="2130" y="1328"/>
                </a:lnTo>
                <a:lnTo>
                  <a:pt x="2061" y="1285"/>
                </a:lnTo>
                <a:lnTo>
                  <a:pt x="1991" y="1248"/>
                </a:lnTo>
                <a:lnTo>
                  <a:pt x="1920" y="1217"/>
                </a:lnTo>
                <a:lnTo>
                  <a:pt x="1311" y="1217"/>
                </a:lnTo>
                <a:close/>
                <a:moveTo>
                  <a:pt x="1354" y="809"/>
                </a:moveTo>
                <a:lnTo>
                  <a:pt x="1354" y="1074"/>
                </a:lnTo>
                <a:lnTo>
                  <a:pt x="1876" y="1074"/>
                </a:lnTo>
                <a:lnTo>
                  <a:pt x="1876" y="809"/>
                </a:lnTo>
                <a:lnTo>
                  <a:pt x="1354" y="809"/>
                </a:lnTo>
                <a:close/>
                <a:moveTo>
                  <a:pt x="1261" y="144"/>
                </a:moveTo>
                <a:lnTo>
                  <a:pt x="1345" y="666"/>
                </a:lnTo>
                <a:lnTo>
                  <a:pt x="1885" y="666"/>
                </a:lnTo>
                <a:lnTo>
                  <a:pt x="1970" y="144"/>
                </a:lnTo>
                <a:lnTo>
                  <a:pt x="1261" y="144"/>
                </a:lnTo>
                <a:close/>
                <a:moveTo>
                  <a:pt x="1175" y="0"/>
                </a:moveTo>
                <a:lnTo>
                  <a:pt x="2049" y="0"/>
                </a:lnTo>
                <a:lnTo>
                  <a:pt x="2067" y="2"/>
                </a:lnTo>
                <a:lnTo>
                  <a:pt x="2082" y="7"/>
                </a:lnTo>
                <a:lnTo>
                  <a:pt x="2094" y="14"/>
                </a:lnTo>
                <a:lnTo>
                  <a:pt x="2103" y="24"/>
                </a:lnTo>
                <a:lnTo>
                  <a:pt x="2111" y="35"/>
                </a:lnTo>
                <a:lnTo>
                  <a:pt x="2116" y="47"/>
                </a:lnTo>
                <a:lnTo>
                  <a:pt x="2119" y="58"/>
                </a:lnTo>
                <a:lnTo>
                  <a:pt x="2122" y="68"/>
                </a:lnTo>
                <a:lnTo>
                  <a:pt x="2122" y="79"/>
                </a:lnTo>
                <a:lnTo>
                  <a:pt x="2120" y="86"/>
                </a:lnTo>
                <a:lnTo>
                  <a:pt x="2013" y="745"/>
                </a:lnTo>
                <a:lnTo>
                  <a:pt x="2013" y="1103"/>
                </a:lnTo>
                <a:lnTo>
                  <a:pt x="2089" y="1139"/>
                </a:lnTo>
                <a:lnTo>
                  <a:pt x="2162" y="1182"/>
                </a:lnTo>
                <a:lnTo>
                  <a:pt x="2235" y="1231"/>
                </a:lnTo>
                <a:lnTo>
                  <a:pt x="2304" y="1285"/>
                </a:lnTo>
                <a:lnTo>
                  <a:pt x="2371" y="1344"/>
                </a:lnTo>
                <a:lnTo>
                  <a:pt x="2436" y="1409"/>
                </a:lnTo>
                <a:lnTo>
                  <a:pt x="2498" y="1478"/>
                </a:lnTo>
                <a:lnTo>
                  <a:pt x="2558" y="1552"/>
                </a:lnTo>
                <a:lnTo>
                  <a:pt x="2615" y="1631"/>
                </a:lnTo>
                <a:lnTo>
                  <a:pt x="2669" y="1714"/>
                </a:lnTo>
                <a:lnTo>
                  <a:pt x="2721" y="1801"/>
                </a:lnTo>
                <a:lnTo>
                  <a:pt x="2769" y="1892"/>
                </a:lnTo>
                <a:lnTo>
                  <a:pt x="2814" y="1987"/>
                </a:lnTo>
                <a:lnTo>
                  <a:pt x="2857" y="2085"/>
                </a:lnTo>
                <a:lnTo>
                  <a:pt x="2895" y="2187"/>
                </a:lnTo>
                <a:lnTo>
                  <a:pt x="2930" y="2292"/>
                </a:lnTo>
                <a:lnTo>
                  <a:pt x="2962" y="2399"/>
                </a:lnTo>
                <a:lnTo>
                  <a:pt x="2990" y="2510"/>
                </a:lnTo>
                <a:lnTo>
                  <a:pt x="3014" y="2623"/>
                </a:lnTo>
                <a:lnTo>
                  <a:pt x="3036" y="2739"/>
                </a:lnTo>
                <a:lnTo>
                  <a:pt x="3052" y="2857"/>
                </a:lnTo>
                <a:lnTo>
                  <a:pt x="3065" y="2977"/>
                </a:lnTo>
                <a:lnTo>
                  <a:pt x="3074" y="3099"/>
                </a:lnTo>
                <a:lnTo>
                  <a:pt x="3078" y="3222"/>
                </a:lnTo>
                <a:lnTo>
                  <a:pt x="3223" y="3222"/>
                </a:lnTo>
                <a:lnTo>
                  <a:pt x="3223" y="3366"/>
                </a:lnTo>
                <a:lnTo>
                  <a:pt x="0" y="3366"/>
                </a:lnTo>
                <a:lnTo>
                  <a:pt x="0" y="3222"/>
                </a:lnTo>
                <a:lnTo>
                  <a:pt x="145" y="3222"/>
                </a:lnTo>
                <a:lnTo>
                  <a:pt x="149" y="3099"/>
                </a:lnTo>
                <a:lnTo>
                  <a:pt x="158" y="2977"/>
                </a:lnTo>
                <a:lnTo>
                  <a:pt x="171" y="2857"/>
                </a:lnTo>
                <a:lnTo>
                  <a:pt x="187" y="2739"/>
                </a:lnTo>
                <a:lnTo>
                  <a:pt x="209" y="2622"/>
                </a:lnTo>
                <a:lnTo>
                  <a:pt x="233" y="2509"/>
                </a:lnTo>
                <a:lnTo>
                  <a:pt x="261" y="2398"/>
                </a:lnTo>
                <a:lnTo>
                  <a:pt x="293" y="2290"/>
                </a:lnTo>
                <a:lnTo>
                  <a:pt x="328" y="2185"/>
                </a:lnTo>
                <a:lnTo>
                  <a:pt x="366" y="2083"/>
                </a:lnTo>
                <a:lnTo>
                  <a:pt x="409" y="1984"/>
                </a:lnTo>
                <a:lnTo>
                  <a:pt x="454" y="1889"/>
                </a:lnTo>
                <a:lnTo>
                  <a:pt x="502" y="1798"/>
                </a:lnTo>
                <a:lnTo>
                  <a:pt x="554" y="1711"/>
                </a:lnTo>
                <a:lnTo>
                  <a:pt x="608" y="1628"/>
                </a:lnTo>
                <a:lnTo>
                  <a:pt x="665" y="1549"/>
                </a:lnTo>
                <a:lnTo>
                  <a:pt x="725" y="1475"/>
                </a:lnTo>
                <a:lnTo>
                  <a:pt x="787" y="1407"/>
                </a:lnTo>
                <a:lnTo>
                  <a:pt x="852" y="1342"/>
                </a:lnTo>
                <a:lnTo>
                  <a:pt x="919" y="1283"/>
                </a:lnTo>
                <a:lnTo>
                  <a:pt x="989" y="1229"/>
                </a:lnTo>
                <a:lnTo>
                  <a:pt x="1061" y="1181"/>
                </a:lnTo>
                <a:lnTo>
                  <a:pt x="1135" y="1138"/>
                </a:lnTo>
                <a:lnTo>
                  <a:pt x="1211" y="1103"/>
                </a:lnTo>
                <a:lnTo>
                  <a:pt x="1211" y="745"/>
                </a:lnTo>
                <a:lnTo>
                  <a:pt x="1104" y="86"/>
                </a:lnTo>
                <a:lnTo>
                  <a:pt x="1102" y="75"/>
                </a:lnTo>
                <a:lnTo>
                  <a:pt x="1101" y="64"/>
                </a:lnTo>
                <a:lnTo>
                  <a:pt x="1102" y="52"/>
                </a:lnTo>
                <a:lnTo>
                  <a:pt x="1106" y="41"/>
                </a:lnTo>
                <a:lnTo>
                  <a:pt x="1110" y="31"/>
                </a:lnTo>
                <a:lnTo>
                  <a:pt x="1117" y="20"/>
                </a:lnTo>
                <a:lnTo>
                  <a:pt x="1127" y="12"/>
                </a:lnTo>
                <a:lnTo>
                  <a:pt x="1139" y="6"/>
                </a:lnTo>
                <a:lnTo>
                  <a:pt x="1155" y="1"/>
                </a:lnTo>
                <a:lnTo>
                  <a:pt x="1175" y="0"/>
                </a:lnTo>
                <a:close/>
              </a:path>
            </a:pathLst>
          </a:custGeom>
          <a:solidFill>
            <a:srgbClr val="40404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2" name="Freeform 126"/>
          <p:cNvSpPr/>
          <p:nvPr/>
        </p:nvSpPr>
        <p:spPr>
          <a:xfrm>
            <a:off x="1309680" y="1839240"/>
            <a:ext cx="84960" cy="190080"/>
          </a:xfrm>
          <a:custGeom>
            <a:avLst/>
            <a:gdLst/>
            <a:ahLst/>
            <a:rect l="l" t="t" r="r" b="b"/>
            <a:pathLst>
              <a:path w="588" h="1312">
                <a:moveTo>
                  <a:pt x="357" y="732"/>
                </a:moveTo>
                <a:lnTo>
                  <a:pt x="357" y="1044"/>
                </a:lnTo>
                <a:lnTo>
                  <a:pt x="382" y="1031"/>
                </a:lnTo>
                <a:lnTo>
                  <a:pt x="404" y="1015"/>
                </a:lnTo>
                <a:lnTo>
                  <a:pt x="424" y="994"/>
                </a:lnTo>
                <a:lnTo>
                  <a:pt x="440" y="971"/>
                </a:lnTo>
                <a:lnTo>
                  <a:pt x="452" y="945"/>
                </a:lnTo>
                <a:lnTo>
                  <a:pt x="459" y="918"/>
                </a:lnTo>
                <a:lnTo>
                  <a:pt x="462" y="888"/>
                </a:lnTo>
                <a:lnTo>
                  <a:pt x="459" y="859"/>
                </a:lnTo>
                <a:lnTo>
                  <a:pt x="452" y="830"/>
                </a:lnTo>
                <a:lnTo>
                  <a:pt x="440" y="804"/>
                </a:lnTo>
                <a:lnTo>
                  <a:pt x="424" y="781"/>
                </a:lnTo>
                <a:lnTo>
                  <a:pt x="404" y="761"/>
                </a:lnTo>
                <a:lnTo>
                  <a:pt x="382" y="744"/>
                </a:lnTo>
                <a:lnTo>
                  <a:pt x="357" y="732"/>
                </a:lnTo>
                <a:close/>
                <a:moveTo>
                  <a:pt x="230" y="268"/>
                </a:moveTo>
                <a:lnTo>
                  <a:pt x="205" y="281"/>
                </a:lnTo>
                <a:lnTo>
                  <a:pt x="183" y="298"/>
                </a:lnTo>
                <a:lnTo>
                  <a:pt x="163" y="318"/>
                </a:lnTo>
                <a:lnTo>
                  <a:pt x="147" y="341"/>
                </a:lnTo>
                <a:lnTo>
                  <a:pt x="135" y="367"/>
                </a:lnTo>
                <a:lnTo>
                  <a:pt x="128" y="395"/>
                </a:lnTo>
                <a:lnTo>
                  <a:pt x="125" y="425"/>
                </a:lnTo>
                <a:lnTo>
                  <a:pt x="128" y="455"/>
                </a:lnTo>
                <a:lnTo>
                  <a:pt x="135" y="482"/>
                </a:lnTo>
                <a:lnTo>
                  <a:pt x="147" y="509"/>
                </a:lnTo>
                <a:lnTo>
                  <a:pt x="163" y="531"/>
                </a:lnTo>
                <a:lnTo>
                  <a:pt x="183" y="551"/>
                </a:lnTo>
                <a:lnTo>
                  <a:pt x="205" y="569"/>
                </a:lnTo>
                <a:lnTo>
                  <a:pt x="230" y="581"/>
                </a:lnTo>
                <a:lnTo>
                  <a:pt x="230" y="268"/>
                </a:lnTo>
                <a:close/>
                <a:moveTo>
                  <a:pt x="231" y="0"/>
                </a:moveTo>
                <a:lnTo>
                  <a:pt x="357" y="0"/>
                </a:lnTo>
                <a:lnTo>
                  <a:pt x="357" y="137"/>
                </a:lnTo>
                <a:lnTo>
                  <a:pt x="395" y="149"/>
                </a:lnTo>
                <a:lnTo>
                  <a:pt x="431" y="165"/>
                </a:lnTo>
                <a:lnTo>
                  <a:pt x="465" y="185"/>
                </a:lnTo>
                <a:lnTo>
                  <a:pt x="495" y="211"/>
                </a:lnTo>
                <a:lnTo>
                  <a:pt x="522" y="239"/>
                </a:lnTo>
                <a:lnTo>
                  <a:pt x="544" y="271"/>
                </a:lnTo>
                <a:lnTo>
                  <a:pt x="562" y="306"/>
                </a:lnTo>
                <a:lnTo>
                  <a:pt x="576" y="343"/>
                </a:lnTo>
                <a:lnTo>
                  <a:pt x="585" y="383"/>
                </a:lnTo>
                <a:lnTo>
                  <a:pt x="588" y="425"/>
                </a:lnTo>
                <a:lnTo>
                  <a:pt x="462" y="425"/>
                </a:lnTo>
                <a:lnTo>
                  <a:pt x="459" y="395"/>
                </a:lnTo>
                <a:lnTo>
                  <a:pt x="452" y="367"/>
                </a:lnTo>
                <a:lnTo>
                  <a:pt x="440" y="341"/>
                </a:lnTo>
                <a:lnTo>
                  <a:pt x="424" y="318"/>
                </a:lnTo>
                <a:lnTo>
                  <a:pt x="404" y="298"/>
                </a:lnTo>
                <a:lnTo>
                  <a:pt x="382" y="281"/>
                </a:lnTo>
                <a:lnTo>
                  <a:pt x="357" y="268"/>
                </a:lnTo>
                <a:lnTo>
                  <a:pt x="357" y="599"/>
                </a:lnTo>
                <a:lnTo>
                  <a:pt x="395" y="611"/>
                </a:lnTo>
                <a:lnTo>
                  <a:pt x="431" y="627"/>
                </a:lnTo>
                <a:lnTo>
                  <a:pt x="465" y="648"/>
                </a:lnTo>
                <a:lnTo>
                  <a:pt x="495" y="673"/>
                </a:lnTo>
                <a:lnTo>
                  <a:pt x="522" y="701"/>
                </a:lnTo>
                <a:lnTo>
                  <a:pt x="544" y="734"/>
                </a:lnTo>
                <a:lnTo>
                  <a:pt x="562" y="769"/>
                </a:lnTo>
                <a:lnTo>
                  <a:pt x="576" y="806"/>
                </a:lnTo>
                <a:lnTo>
                  <a:pt x="585" y="845"/>
                </a:lnTo>
                <a:lnTo>
                  <a:pt x="588" y="887"/>
                </a:lnTo>
                <a:lnTo>
                  <a:pt x="585" y="928"/>
                </a:lnTo>
                <a:lnTo>
                  <a:pt x="576" y="968"/>
                </a:lnTo>
                <a:lnTo>
                  <a:pt x="562" y="1005"/>
                </a:lnTo>
                <a:lnTo>
                  <a:pt x="544" y="1040"/>
                </a:lnTo>
                <a:lnTo>
                  <a:pt x="522" y="1073"/>
                </a:lnTo>
                <a:lnTo>
                  <a:pt x="495" y="1101"/>
                </a:lnTo>
                <a:lnTo>
                  <a:pt x="465" y="1126"/>
                </a:lnTo>
                <a:lnTo>
                  <a:pt x="431" y="1146"/>
                </a:lnTo>
                <a:lnTo>
                  <a:pt x="395" y="1162"/>
                </a:lnTo>
                <a:lnTo>
                  <a:pt x="357" y="1174"/>
                </a:lnTo>
                <a:lnTo>
                  <a:pt x="357" y="1312"/>
                </a:lnTo>
                <a:lnTo>
                  <a:pt x="231" y="1312"/>
                </a:lnTo>
                <a:lnTo>
                  <a:pt x="231" y="1174"/>
                </a:lnTo>
                <a:lnTo>
                  <a:pt x="193" y="1162"/>
                </a:lnTo>
                <a:lnTo>
                  <a:pt x="156" y="1147"/>
                </a:lnTo>
                <a:lnTo>
                  <a:pt x="123" y="1126"/>
                </a:lnTo>
                <a:lnTo>
                  <a:pt x="93" y="1101"/>
                </a:lnTo>
                <a:lnTo>
                  <a:pt x="66" y="1073"/>
                </a:lnTo>
                <a:lnTo>
                  <a:pt x="43" y="1041"/>
                </a:lnTo>
                <a:lnTo>
                  <a:pt x="25" y="1005"/>
                </a:lnTo>
                <a:lnTo>
                  <a:pt x="12" y="969"/>
                </a:lnTo>
                <a:lnTo>
                  <a:pt x="3" y="929"/>
                </a:lnTo>
                <a:lnTo>
                  <a:pt x="0" y="887"/>
                </a:lnTo>
                <a:lnTo>
                  <a:pt x="126" y="887"/>
                </a:lnTo>
                <a:lnTo>
                  <a:pt x="129" y="917"/>
                </a:lnTo>
                <a:lnTo>
                  <a:pt x="136" y="944"/>
                </a:lnTo>
                <a:lnTo>
                  <a:pt x="148" y="971"/>
                </a:lnTo>
                <a:lnTo>
                  <a:pt x="163" y="994"/>
                </a:lnTo>
                <a:lnTo>
                  <a:pt x="184" y="1015"/>
                </a:lnTo>
                <a:lnTo>
                  <a:pt x="206" y="1031"/>
                </a:lnTo>
                <a:lnTo>
                  <a:pt x="231" y="1043"/>
                </a:lnTo>
                <a:lnTo>
                  <a:pt x="231" y="712"/>
                </a:lnTo>
                <a:lnTo>
                  <a:pt x="193" y="700"/>
                </a:lnTo>
                <a:lnTo>
                  <a:pt x="156" y="684"/>
                </a:lnTo>
                <a:lnTo>
                  <a:pt x="123" y="664"/>
                </a:lnTo>
                <a:lnTo>
                  <a:pt x="93" y="639"/>
                </a:lnTo>
                <a:lnTo>
                  <a:pt x="66" y="611"/>
                </a:lnTo>
                <a:lnTo>
                  <a:pt x="43" y="578"/>
                </a:lnTo>
                <a:lnTo>
                  <a:pt x="25" y="543"/>
                </a:lnTo>
                <a:lnTo>
                  <a:pt x="12" y="506"/>
                </a:lnTo>
                <a:lnTo>
                  <a:pt x="3" y="466"/>
                </a:lnTo>
                <a:lnTo>
                  <a:pt x="0" y="425"/>
                </a:lnTo>
                <a:lnTo>
                  <a:pt x="3" y="383"/>
                </a:lnTo>
                <a:lnTo>
                  <a:pt x="12" y="343"/>
                </a:lnTo>
                <a:lnTo>
                  <a:pt x="25" y="307"/>
                </a:lnTo>
                <a:lnTo>
                  <a:pt x="43" y="271"/>
                </a:lnTo>
                <a:lnTo>
                  <a:pt x="66" y="239"/>
                </a:lnTo>
                <a:lnTo>
                  <a:pt x="93" y="211"/>
                </a:lnTo>
                <a:lnTo>
                  <a:pt x="122" y="185"/>
                </a:lnTo>
                <a:lnTo>
                  <a:pt x="156" y="165"/>
                </a:lnTo>
                <a:lnTo>
                  <a:pt x="193" y="149"/>
                </a:lnTo>
                <a:lnTo>
                  <a:pt x="231" y="137"/>
                </a:lnTo>
                <a:lnTo>
                  <a:pt x="231" y="0"/>
                </a:lnTo>
                <a:close/>
              </a:path>
            </a:pathLst>
          </a:custGeom>
          <a:solidFill>
            <a:srgbClr val="40404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3" name="Freeform 269"/>
          <p:cNvSpPr/>
          <p:nvPr/>
        </p:nvSpPr>
        <p:spPr>
          <a:xfrm>
            <a:off x="3828960" y="1626840"/>
            <a:ext cx="419040" cy="419040"/>
          </a:xfrm>
          <a:custGeom>
            <a:avLst/>
            <a:gdLst/>
            <a:ahLst/>
            <a:rect l="l" t="t" r="r" b="b"/>
            <a:pathLst>
              <a:path w="3368" h="3370">
                <a:moveTo>
                  <a:pt x="2860" y="2509"/>
                </a:moveTo>
                <a:lnTo>
                  <a:pt x="2814" y="2512"/>
                </a:lnTo>
                <a:lnTo>
                  <a:pt x="2770" y="2520"/>
                </a:lnTo>
                <a:lnTo>
                  <a:pt x="2728" y="2534"/>
                </a:lnTo>
                <a:lnTo>
                  <a:pt x="2689" y="2551"/>
                </a:lnTo>
                <a:lnTo>
                  <a:pt x="2652" y="2573"/>
                </a:lnTo>
                <a:lnTo>
                  <a:pt x="2618" y="2598"/>
                </a:lnTo>
                <a:lnTo>
                  <a:pt x="2588" y="2628"/>
                </a:lnTo>
                <a:lnTo>
                  <a:pt x="2562" y="2662"/>
                </a:lnTo>
                <a:lnTo>
                  <a:pt x="2540" y="2698"/>
                </a:lnTo>
                <a:lnTo>
                  <a:pt x="2522" y="2737"/>
                </a:lnTo>
                <a:lnTo>
                  <a:pt x="2508" y="2779"/>
                </a:lnTo>
                <a:lnTo>
                  <a:pt x="2501" y="2822"/>
                </a:lnTo>
                <a:lnTo>
                  <a:pt x="2498" y="2868"/>
                </a:lnTo>
                <a:lnTo>
                  <a:pt x="2501" y="2913"/>
                </a:lnTo>
                <a:lnTo>
                  <a:pt x="2508" y="2956"/>
                </a:lnTo>
                <a:lnTo>
                  <a:pt x="2522" y="2998"/>
                </a:lnTo>
                <a:lnTo>
                  <a:pt x="2540" y="3037"/>
                </a:lnTo>
                <a:lnTo>
                  <a:pt x="2562" y="3073"/>
                </a:lnTo>
                <a:lnTo>
                  <a:pt x="2588" y="3106"/>
                </a:lnTo>
                <a:lnTo>
                  <a:pt x="2618" y="3136"/>
                </a:lnTo>
                <a:lnTo>
                  <a:pt x="2652" y="3163"/>
                </a:lnTo>
                <a:lnTo>
                  <a:pt x="2689" y="3184"/>
                </a:lnTo>
                <a:lnTo>
                  <a:pt x="2728" y="3202"/>
                </a:lnTo>
                <a:lnTo>
                  <a:pt x="2770" y="3215"/>
                </a:lnTo>
                <a:lnTo>
                  <a:pt x="2814" y="3223"/>
                </a:lnTo>
                <a:lnTo>
                  <a:pt x="2860" y="3226"/>
                </a:lnTo>
                <a:lnTo>
                  <a:pt x="2906" y="3223"/>
                </a:lnTo>
                <a:lnTo>
                  <a:pt x="2950" y="3215"/>
                </a:lnTo>
                <a:lnTo>
                  <a:pt x="2992" y="3202"/>
                </a:lnTo>
                <a:lnTo>
                  <a:pt x="3031" y="3184"/>
                </a:lnTo>
                <a:lnTo>
                  <a:pt x="3068" y="3163"/>
                </a:lnTo>
                <a:lnTo>
                  <a:pt x="3102" y="3136"/>
                </a:lnTo>
                <a:lnTo>
                  <a:pt x="3132" y="3106"/>
                </a:lnTo>
                <a:lnTo>
                  <a:pt x="3159" y="3073"/>
                </a:lnTo>
                <a:lnTo>
                  <a:pt x="3180" y="3037"/>
                </a:lnTo>
                <a:lnTo>
                  <a:pt x="3199" y="2998"/>
                </a:lnTo>
                <a:lnTo>
                  <a:pt x="3211" y="2956"/>
                </a:lnTo>
                <a:lnTo>
                  <a:pt x="3219" y="2913"/>
                </a:lnTo>
                <a:lnTo>
                  <a:pt x="3222" y="2868"/>
                </a:lnTo>
                <a:lnTo>
                  <a:pt x="3219" y="2822"/>
                </a:lnTo>
                <a:lnTo>
                  <a:pt x="3211" y="2779"/>
                </a:lnTo>
                <a:lnTo>
                  <a:pt x="3198" y="2737"/>
                </a:lnTo>
                <a:lnTo>
                  <a:pt x="3179" y="2698"/>
                </a:lnTo>
                <a:lnTo>
                  <a:pt x="3157" y="2662"/>
                </a:lnTo>
                <a:lnTo>
                  <a:pt x="3130" y="2628"/>
                </a:lnTo>
                <a:lnTo>
                  <a:pt x="3099" y="2598"/>
                </a:lnTo>
                <a:lnTo>
                  <a:pt x="3065" y="2573"/>
                </a:lnTo>
                <a:lnTo>
                  <a:pt x="3028" y="2551"/>
                </a:lnTo>
                <a:lnTo>
                  <a:pt x="2989" y="2534"/>
                </a:lnTo>
                <a:lnTo>
                  <a:pt x="2948" y="2520"/>
                </a:lnTo>
                <a:lnTo>
                  <a:pt x="2904" y="2512"/>
                </a:lnTo>
                <a:lnTo>
                  <a:pt x="2860" y="2509"/>
                </a:lnTo>
                <a:close/>
                <a:moveTo>
                  <a:pt x="508" y="2509"/>
                </a:moveTo>
                <a:lnTo>
                  <a:pt x="461" y="2512"/>
                </a:lnTo>
                <a:lnTo>
                  <a:pt x="417" y="2520"/>
                </a:lnTo>
                <a:lnTo>
                  <a:pt x="375" y="2534"/>
                </a:lnTo>
                <a:lnTo>
                  <a:pt x="336" y="2551"/>
                </a:lnTo>
                <a:lnTo>
                  <a:pt x="299" y="2573"/>
                </a:lnTo>
                <a:lnTo>
                  <a:pt x="266" y="2598"/>
                </a:lnTo>
                <a:lnTo>
                  <a:pt x="236" y="2628"/>
                </a:lnTo>
                <a:lnTo>
                  <a:pt x="209" y="2662"/>
                </a:lnTo>
                <a:lnTo>
                  <a:pt x="187" y="2698"/>
                </a:lnTo>
                <a:lnTo>
                  <a:pt x="169" y="2737"/>
                </a:lnTo>
                <a:lnTo>
                  <a:pt x="156" y="2779"/>
                </a:lnTo>
                <a:lnTo>
                  <a:pt x="148" y="2822"/>
                </a:lnTo>
                <a:lnTo>
                  <a:pt x="146" y="2868"/>
                </a:lnTo>
                <a:lnTo>
                  <a:pt x="148" y="2913"/>
                </a:lnTo>
                <a:lnTo>
                  <a:pt x="156" y="2956"/>
                </a:lnTo>
                <a:lnTo>
                  <a:pt x="169" y="2998"/>
                </a:lnTo>
                <a:lnTo>
                  <a:pt x="187" y="3037"/>
                </a:lnTo>
                <a:lnTo>
                  <a:pt x="209" y="3073"/>
                </a:lnTo>
                <a:lnTo>
                  <a:pt x="236" y="3106"/>
                </a:lnTo>
                <a:lnTo>
                  <a:pt x="266" y="3136"/>
                </a:lnTo>
                <a:lnTo>
                  <a:pt x="299" y="3163"/>
                </a:lnTo>
                <a:lnTo>
                  <a:pt x="336" y="3184"/>
                </a:lnTo>
                <a:lnTo>
                  <a:pt x="375" y="3202"/>
                </a:lnTo>
                <a:lnTo>
                  <a:pt x="417" y="3215"/>
                </a:lnTo>
                <a:lnTo>
                  <a:pt x="461" y="3223"/>
                </a:lnTo>
                <a:lnTo>
                  <a:pt x="508" y="3226"/>
                </a:lnTo>
                <a:lnTo>
                  <a:pt x="553" y="3223"/>
                </a:lnTo>
                <a:lnTo>
                  <a:pt x="598" y="3215"/>
                </a:lnTo>
                <a:lnTo>
                  <a:pt x="639" y="3202"/>
                </a:lnTo>
                <a:lnTo>
                  <a:pt x="679" y="3184"/>
                </a:lnTo>
                <a:lnTo>
                  <a:pt x="716" y="3163"/>
                </a:lnTo>
                <a:lnTo>
                  <a:pt x="749" y="3136"/>
                </a:lnTo>
                <a:lnTo>
                  <a:pt x="779" y="3106"/>
                </a:lnTo>
                <a:lnTo>
                  <a:pt x="805" y="3073"/>
                </a:lnTo>
                <a:lnTo>
                  <a:pt x="828" y="3037"/>
                </a:lnTo>
                <a:lnTo>
                  <a:pt x="845" y="2998"/>
                </a:lnTo>
                <a:lnTo>
                  <a:pt x="858" y="2956"/>
                </a:lnTo>
                <a:lnTo>
                  <a:pt x="867" y="2913"/>
                </a:lnTo>
                <a:lnTo>
                  <a:pt x="870" y="2868"/>
                </a:lnTo>
                <a:lnTo>
                  <a:pt x="867" y="2822"/>
                </a:lnTo>
                <a:lnTo>
                  <a:pt x="858" y="2779"/>
                </a:lnTo>
                <a:lnTo>
                  <a:pt x="845" y="2737"/>
                </a:lnTo>
                <a:lnTo>
                  <a:pt x="827" y="2698"/>
                </a:lnTo>
                <a:lnTo>
                  <a:pt x="803" y="2662"/>
                </a:lnTo>
                <a:lnTo>
                  <a:pt x="776" y="2628"/>
                </a:lnTo>
                <a:lnTo>
                  <a:pt x="747" y="2598"/>
                </a:lnTo>
                <a:lnTo>
                  <a:pt x="713" y="2573"/>
                </a:lnTo>
                <a:lnTo>
                  <a:pt x="676" y="2551"/>
                </a:lnTo>
                <a:lnTo>
                  <a:pt x="637" y="2534"/>
                </a:lnTo>
                <a:lnTo>
                  <a:pt x="595" y="2520"/>
                </a:lnTo>
                <a:lnTo>
                  <a:pt x="552" y="2512"/>
                </a:lnTo>
                <a:lnTo>
                  <a:pt x="508" y="2509"/>
                </a:lnTo>
                <a:close/>
                <a:moveTo>
                  <a:pt x="1702" y="1041"/>
                </a:moveTo>
                <a:lnTo>
                  <a:pt x="1640" y="1043"/>
                </a:lnTo>
                <a:lnTo>
                  <a:pt x="1578" y="1053"/>
                </a:lnTo>
                <a:lnTo>
                  <a:pt x="1519" y="1067"/>
                </a:lnTo>
                <a:lnTo>
                  <a:pt x="1461" y="1086"/>
                </a:lnTo>
                <a:lnTo>
                  <a:pt x="1407" y="1111"/>
                </a:lnTo>
                <a:lnTo>
                  <a:pt x="1356" y="1141"/>
                </a:lnTo>
                <a:lnTo>
                  <a:pt x="1306" y="1174"/>
                </a:lnTo>
                <a:lnTo>
                  <a:pt x="1261" y="1212"/>
                </a:lnTo>
                <a:lnTo>
                  <a:pt x="1219" y="1254"/>
                </a:lnTo>
                <a:lnTo>
                  <a:pt x="1182" y="1299"/>
                </a:lnTo>
                <a:lnTo>
                  <a:pt x="1149" y="1348"/>
                </a:lnTo>
                <a:lnTo>
                  <a:pt x="1119" y="1399"/>
                </a:lnTo>
                <a:lnTo>
                  <a:pt x="1094" y="1454"/>
                </a:lnTo>
                <a:lnTo>
                  <a:pt x="1075" y="1511"/>
                </a:lnTo>
                <a:lnTo>
                  <a:pt x="1060" y="1571"/>
                </a:lnTo>
                <a:lnTo>
                  <a:pt x="1052" y="1631"/>
                </a:lnTo>
                <a:lnTo>
                  <a:pt x="1049" y="1695"/>
                </a:lnTo>
                <a:lnTo>
                  <a:pt x="1052" y="1757"/>
                </a:lnTo>
                <a:lnTo>
                  <a:pt x="1060" y="1819"/>
                </a:lnTo>
                <a:lnTo>
                  <a:pt x="1075" y="1878"/>
                </a:lnTo>
                <a:lnTo>
                  <a:pt x="1094" y="1935"/>
                </a:lnTo>
                <a:lnTo>
                  <a:pt x="1119" y="1990"/>
                </a:lnTo>
                <a:lnTo>
                  <a:pt x="1149" y="2041"/>
                </a:lnTo>
                <a:lnTo>
                  <a:pt x="1182" y="2091"/>
                </a:lnTo>
                <a:lnTo>
                  <a:pt x="1219" y="2136"/>
                </a:lnTo>
                <a:lnTo>
                  <a:pt x="1261" y="2177"/>
                </a:lnTo>
                <a:lnTo>
                  <a:pt x="1306" y="2215"/>
                </a:lnTo>
                <a:lnTo>
                  <a:pt x="1356" y="2249"/>
                </a:lnTo>
                <a:lnTo>
                  <a:pt x="1407" y="2278"/>
                </a:lnTo>
                <a:lnTo>
                  <a:pt x="1461" y="2302"/>
                </a:lnTo>
                <a:lnTo>
                  <a:pt x="1519" y="2323"/>
                </a:lnTo>
                <a:lnTo>
                  <a:pt x="1578" y="2336"/>
                </a:lnTo>
                <a:lnTo>
                  <a:pt x="1640" y="2345"/>
                </a:lnTo>
                <a:lnTo>
                  <a:pt x="1702" y="2348"/>
                </a:lnTo>
                <a:lnTo>
                  <a:pt x="1765" y="2345"/>
                </a:lnTo>
                <a:lnTo>
                  <a:pt x="1826" y="2336"/>
                </a:lnTo>
                <a:lnTo>
                  <a:pt x="1886" y="2321"/>
                </a:lnTo>
                <a:lnTo>
                  <a:pt x="1942" y="2302"/>
                </a:lnTo>
                <a:lnTo>
                  <a:pt x="1998" y="2277"/>
                </a:lnTo>
                <a:lnTo>
                  <a:pt x="2049" y="2249"/>
                </a:lnTo>
                <a:lnTo>
                  <a:pt x="2097" y="2215"/>
                </a:lnTo>
                <a:lnTo>
                  <a:pt x="2143" y="2177"/>
                </a:lnTo>
                <a:lnTo>
                  <a:pt x="2184" y="2135"/>
                </a:lnTo>
                <a:lnTo>
                  <a:pt x="2222" y="2090"/>
                </a:lnTo>
                <a:lnTo>
                  <a:pt x="2256" y="2041"/>
                </a:lnTo>
                <a:lnTo>
                  <a:pt x="2286" y="1989"/>
                </a:lnTo>
                <a:lnTo>
                  <a:pt x="2310" y="1935"/>
                </a:lnTo>
                <a:lnTo>
                  <a:pt x="2330" y="1878"/>
                </a:lnTo>
                <a:lnTo>
                  <a:pt x="2344" y="1819"/>
                </a:lnTo>
                <a:lnTo>
                  <a:pt x="2353" y="1757"/>
                </a:lnTo>
                <a:lnTo>
                  <a:pt x="2356" y="1695"/>
                </a:lnTo>
                <a:lnTo>
                  <a:pt x="2353" y="1631"/>
                </a:lnTo>
                <a:lnTo>
                  <a:pt x="2344" y="1571"/>
                </a:lnTo>
                <a:lnTo>
                  <a:pt x="2330" y="1511"/>
                </a:lnTo>
                <a:lnTo>
                  <a:pt x="2310" y="1454"/>
                </a:lnTo>
                <a:lnTo>
                  <a:pt x="2286" y="1399"/>
                </a:lnTo>
                <a:lnTo>
                  <a:pt x="2256" y="1348"/>
                </a:lnTo>
                <a:lnTo>
                  <a:pt x="2222" y="1299"/>
                </a:lnTo>
                <a:lnTo>
                  <a:pt x="2184" y="1254"/>
                </a:lnTo>
                <a:lnTo>
                  <a:pt x="2143" y="1212"/>
                </a:lnTo>
                <a:lnTo>
                  <a:pt x="2097" y="1174"/>
                </a:lnTo>
                <a:lnTo>
                  <a:pt x="2049" y="1141"/>
                </a:lnTo>
                <a:lnTo>
                  <a:pt x="1998" y="1111"/>
                </a:lnTo>
                <a:lnTo>
                  <a:pt x="1942" y="1086"/>
                </a:lnTo>
                <a:lnTo>
                  <a:pt x="1886" y="1067"/>
                </a:lnTo>
                <a:lnTo>
                  <a:pt x="1826" y="1053"/>
                </a:lnTo>
                <a:lnTo>
                  <a:pt x="1765" y="1043"/>
                </a:lnTo>
                <a:lnTo>
                  <a:pt x="1702" y="1041"/>
                </a:lnTo>
                <a:close/>
                <a:moveTo>
                  <a:pt x="2860" y="145"/>
                </a:moveTo>
                <a:lnTo>
                  <a:pt x="2814" y="148"/>
                </a:lnTo>
                <a:lnTo>
                  <a:pt x="2770" y="156"/>
                </a:lnTo>
                <a:lnTo>
                  <a:pt x="2728" y="169"/>
                </a:lnTo>
                <a:lnTo>
                  <a:pt x="2689" y="187"/>
                </a:lnTo>
                <a:lnTo>
                  <a:pt x="2652" y="208"/>
                </a:lnTo>
                <a:lnTo>
                  <a:pt x="2618" y="235"/>
                </a:lnTo>
                <a:lnTo>
                  <a:pt x="2588" y="265"/>
                </a:lnTo>
                <a:lnTo>
                  <a:pt x="2562" y="298"/>
                </a:lnTo>
                <a:lnTo>
                  <a:pt x="2540" y="334"/>
                </a:lnTo>
                <a:lnTo>
                  <a:pt x="2522" y="373"/>
                </a:lnTo>
                <a:lnTo>
                  <a:pt x="2508" y="415"/>
                </a:lnTo>
                <a:lnTo>
                  <a:pt x="2501" y="458"/>
                </a:lnTo>
                <a:lnTo>
                  <a:pt x="2498" y="504"/>
                </a:lnTo>
                <a:lnTo>
                  <a:pt x="2501" y="549"/>
                </a:lnTo>
                <a:lnTo>
                  <a:pt x="2508" y="592"/>
                </a:lnTo>
                <a:lnTo>
                  <a:pt x="2522" y="634"/>
                </a:lnTo>
                <a:lnTo>
                  <a:pt x="2540" y="673"/>
                </a:lnTo>
                <a:lnTo>
                  <a:pt x="2562" y="709"/>
                </a:lnTo>
                <a:lnTo>
                  <a:pt x="2588" y="743"/>
                </a:lnTo>
                <a:lnTo>
                  <a:pt x="2618" y="772"/>
                </a:lnTo>
                <a:lnTo>
                  <a:pt x="2652" y="798"/>
                </a:lnTo>
                <a:lnTo>
                  <a:pt x="2689" y="820"/>
                </a:lnTo>
                <a:lnTo>
                  <a:pt x="2728" y="837"/>
                </a:lnTo>
                <a:lnTo>
                  <a:pt x="2770" y="851"/>
                </a:lnTo>
                <a:lnTo>
                  <a:pt x="2814" y="859"/>
                </a:lnTo>
                <a:lnTo>
                  <a:pt x="2860" y="862"/>
                </a:lnTo>
                <a:lnTo>
                  <a:pt x="2906" y="859"/>
                </a:lnTo>
                <a:lnTo>
                  <a:pt x="2950" y="851"/>
                </a:lnTo>
                <a:lnTo>
                  <a:pt x="2992" y="837"/>
                </a:lnTo>
                <a:lnTo>
                  <a:pt x="3031" y="820"/>
                </a:lnTo>
                <a:lnTo>
                  <a:pt x="3068" y="798"/>
                </a:lnTo>
                <a:lnTo>
                  <a:pt x="3102" y="772"/>
                </a:lnTo>
                <a:lnTo>
                  <a:pt x="3132" y="743"/>
                </a:lnTo>
                <a:lnTo>
                  <a:pt x="3159" y="709"/>
                </a:lnTo>
                <a:lnTo>
                  <a:pt x="3180" y="673"/>
                </a:lnTo>
                <a:lnTo>
                  <a:pt x="3199" y="634"/>
                </a:lnTo>
                <a:lnTo>
                  <a:pt x="3211" y="592"/>
                </a:lnTo>
                <a:lnTo>
                  <a:pt x="3219" y="549"/>
                </a:lnTo>
                <a:lnTo>
                  <a:pt x="3222" y="504"/>
                </a:lnTo>
                <a:lnTo>
                  <a:pt x="3219" y="458"/>
                </a:lnTo>
                <a:lnTo>
                  <a:pt x="3211" y="415"/>
                </a:lnTo>
                <a:lnTo>
                  <a:pt x="3198" y="373"/>
                </a:lnTo>
                <a:lnTo>
                  <a:pt x="3179" y="334"/>
                </a:lnTo>
                <a:lnTo>
                  <a:pt x="3157" y="298"/>
                </a:lnTo>
                <a:lnTo>
                  <a:pt x="3130" y="265"/>
                </a:lnTo>
                <a:lnTo>
                  <a:pt x="3099" y="235"/>
                </a:lnTo>
                <a:lnTo>
                  <a:pt x="3065" y="208"/>
                </a:lnTo>
                <a:lnTo>
                  <a:pt x="3028" y="187"/>
                </a:lnTo>
                <a:lnTo>
                  <a:pt x="2989" y="169"/>
                </a:lnTo>
                <a:lnTo>
                  <a:pt x="2948" y="156"/>
                </a:lnTo>
                <a:lnTo>
                  <a:pt x="2904" y="148"/>
                </a:lnTo>
                <a:lnTo>
                  <a:pt x="2860" y="145"/>
                </a:lnTo>
                <a:close/>
                <a:moveTo>
                  <a:pt x="2859" y="0"/>
                </a:moveTo>
                <a:lnTo>
                  <a:pt x="2916" y="3"/>
                </a:lnTo>
                <a:lnTo>
                  <a:pt x="2969" y="11"/>
                </a:lnTo>
                <a:lnTo>
                  <a:pt x="3020" y="26"/>
                </a:lnTo>
                <a:lnTo>
                  <a:pt x="3069" y="44"/>
                </a:lnTo>
                <a:lnTo>
                  <a:pt x="3117" y="68"/>
                </a:lnTo>
                <a:lnTo>
                  <a:pt x="3160" y="97"/>
                </a:lnTo>
                <a:lnTo>
                  <a:pt x="3201" y="128"/>
                </a:lnTo>
                <a:lnTo>
                  <a:pt x="3237" y="164"/>
                </a:lnTo>
                <a:lnTo>
                  <a:pt x="3269" y="204"/>
                </a:lnTo>
                <a:lnTo>
                  <a:pt x="3298" y="247"/>
                </a:lnTo>
                <a:lnTo>
                  <a:pt x="3322" y="294"/>
                </a:lnTo>
                <a:lnTo>
                  <a:pt x="3341" y="343"/>
                </a:lnTo>
                <a:lnTo>
                  <a:pt x="3354" y="393"/>
                </a:lnTo>
                <a:lnTo>
                  <a:pt x="3364" y="446"/>
                </a:lnTo>
                <a:lnTo>
                  <a:pt x="3367" y="502"/>
                </a:lnTo>
                <a:lnTo>
                  <a:pt x="3364" y="557"/>
                </a:lnTo>
                <a:lnTo>
                  <a:pt x="3354" y="611"/>
                </a:lnTo>
                <a:lnTo>
                  <a:pt x="3340" y="662"/>
                </a:lnTo>
                <a:lnTo>
                  <a:pt x="3321" y="710"/>
                </a:lnTo>
                <a:lnTo>
                  <a:pt x="3296" y="756"/>
                </a:lnTo>
                <a:lnTo>
                  <a:pt x="3267" y="799"/>
                </a:lnTo>
                <a:lnTo>
                  <a:pt x="3234" y="839"/>
                </a:lnTo>
                <a:lnTo>
                  <a:pt x="3198" y="875"/>
                </a:lnTo>
                <a:lnTo>
                  <a:pt x="3157" y="908"/>
                </a:lnTo>
                <a:lnTo>
                  <a:pt x="3113" y="936"/>
                </a:lnTo>
                <a:lnTo>
                  <a:pt x="3066" y="959"/>
                </a:lnTo>
                <a:lnTo>
                  <a:pt x="3018" y="979"/>
                </a:lnTo>
                <a:lnTo>
                  <a:pt x="2967" y="992"/>
                </a:lnTo>
                <a:lnTo>
                  <a:pt x="2913" y="1000"/>
                </a:lnTo>
                <a:lnTo>
                  <a:pt x="2859" y="1003"/>
                </a:lnTo>
                <a:lnTo>
                  <a:pt x="2807" y="1001"/>
                </a:lnTo>
                <a:lnTo>
                  <a:pt x="2757" y="993"/>
                </a:lnTo>
                <a:lnTo>
                  <a:pt x="2708" y="981"/>
                </a:lnTo>
                <a:lnTo>
                  <a:pt x="2661" y="964"/>
                </a:lnTo>
                <a:lnTo>
                  <a:pt x="2617" y="944"/>
                </a:lnTo>
                <a:lnTo>
                  <a:pt x="2575" y="918"/>
                </a:lnTo>
                <a:lnTo>
                  <a:pt x="2312" y="1180"/>
                </a:lnTo>
                <a:lnTo>
                  <a:pt x="2353" y="1233"/>
                </a:lnTo>
                <a:lnTo>
                  <a:pt x="2389" y="1291"/>
                </a:lnTo>
                <a:lnTo>
                  <a:pt x="2422" y="1352"/>
                </a:lnTo>
                <a:lnTo>
                  <a:pt x="2449" y="1416"/>
                </a:lnTo>
                <a:lnTo>
                  <a:pt x="2470" y="1481"/>
                </a:lnTo>
                <a:lnTo>
                  <a:pt x="2486" y="1550"/>
                </a:lnTo>
                <a:lnTo>
                  <a:pt x="2495" y="1621"/>
                </a:lnTo>
                <a:lnTo>
                  <a:pt x="2498" y="1694"/>
                </a:lnTo>
                <a:lnTo>
                  <a:pt x="2495" y="1764"/>
                </a:lnTo>
                <a:lnTo>
                  <a:pt x="2487" y="1833"/>
                </a:lnTo>
                <a:lnTo>
                  <a:pt x="2471" y="1900"/>
                </a:lnTo>
                <a:lnTo>
                  <a:pt x="2451" y="1966"/>
                </a:lnTo>
                <a:lnTo>
                  <a:pt x="2426" y="2027"/>
                </a:lnTo>
                <a:lnTo>
                  <a:pt x="2396" y="2087"/>
                </a:lnTo>
                <a:lnTo>
                  <a:pt x="2361" y="2143"/>
                </a:lnTo>
                <a:lnTo>
                  <a:pt x="2321" y="2196"/>
                </a:lnTo>
                <a:lnTo>
                  <a:pt x="2577" y="2450"/>
                </a:lnTo>
                <a:lnTo>
                  <a:pt x="2618" y="2425"/>
                </a:lnTo>
                <a:lnTo>
                  <a:pt x="2663" y="2405"/>
                </a:lnTo>
                <a:lnTo>
                  <a:pt x="2709" y="2388"/>
                </a:lnTo>
                <a:lnTo>
                  <a:pt x="2758" y="2376"/>
                </a:lnTo>
                <a:lnTo>
                  <a:pt x="2808" y="2369"/>
                </a:lnTo>
                <a:lnTo>
                  <a:pt x="2860" y="2366"/>
                </a:lnTo>
                <a:lnTo>
                  <a:pt x="2916" y="2369"/>
                </a:lnTo>
                <a:lnTo>
                  <a:pt x="2970" y="2378"/>
                </a:lnTo>
                <a:lnTo>
                  <a:pt x="3021" y="2391"/>
                </a:lnTo>
                <a:lnTo>
                  <a:pt x="3070" y="2411"/>
                </a:lnTo>
                <a:lnTo>
                  <a:pt x="3118" y="2434"/>
                </a:lnTo>
                <a:lnTo>
                  <a:pt x="3161" y="2462"/>
                </a:lnTo>
                <a:lnTo>
                  <a:pt x="3201" y="2495"/>
                </a:lnTo>
                <a:lnTo>
                  <a:pt x="3238" y="2531"/>
                </a:lnTo>
                <a:lnTo>
                  <a:pt x="3270" y="2571"/>
                </a:lnTo>
                <a:lnTo>
                  <a:pt x="3299" y="2614"/>
                </a:lnTo>
                <a:lnTo>
                  <a:pt x="3323" y="2660"/>
                </a:lnTo>
                <a:lnTo>
                  <a:pt x="3342" y="2708"/>
                </a:lnTo>
                <a:lnTo>
                  <a:pt x="3357" y="2759"/>
                </a:lnTo>
                <a:lnTo>
                  <a:pt x="3365" y="2813"/>
                </a:lnTo>
                <a:lnTo>
                  <a:pt x="3368" y="2868"/>
                </a:lnTo>
                <a:lnTo>
                  <a:pt x="3365" y="2923"/>
                </a:lnTo>
                <a:lnTo>
                  <a:pt x="3355" y="2976"/>
                </a:lnTo>
                <a:lnTo>
                  <a:pt x="3341" y="3027"/>
                </a:lnTo>
                <a:lnTo>
                  <a:pt x="3322" y="3076"/>
                </a:lnTo>
                <a:lnTo>
                  <a:pt x="3297" y="3123"/>
                </a:lnTo>
                <a:lnTo>
                  <a:pt x="3268" y="3165"/>
                </a:lnTo>
                <a:lnTo>
                  <a:pt x="3236" y="3205"/>
                </a:lnTo>
                <a:lnTo>
                  <a:pt x="3199" y="3242"/>
                </a:lnTo>
                <a:lnTo>
                  <a:pt x="3158" y="3273"/>
                </a:lnTo>
                <a:lnTo>
                  <a:pt x="3114" y="3301"/>
                </a:lnTo>
                <a:lnTo>
                  <a:pt x="3068" y="3325"/>
                </a:lnTo>
                <a:lnTo>
                  <a:pt x="3019" y="3344"/>
                </a:lnTo>
                <a:lnTo>
                  <a:pt x="2968" y="3358"/>
                </a:lnTo>
                <a:lnTo>
                  <a:pt x="2916" y="3367"/>
                </a:lnTo>
                <a:lnTo>
                  <a:pt x="2861" y="3370"/>
                </a:lnTo>
                <a:lnTo>
                  <a:pt x="2805" y="3367"/>
                </a:lnTo>
                <a:lnTo>
                  <a:pt x="2751" y="3358"/>
                </a:lnTo>
                <a:lnTo>
                  <a:pt x="2699" y="3344"/>
                </a:lnTo>
                <a:lnTo>
                  <a:pt x="2650" y="3325"/>
                </a:lnTo>
                <a:lnTo>
                  <a:pt x="2604" y="3301"/>
                </a:lnTo>
                <a:lnTo>
                  <a:pt x="2561" y="3273"/>
                </a:lnTo>
                <a:lnTo>
                  <a:pt x="2520" y="3242"/>
                </a:lnTo>
                <a:lnTo>
                  <a:pt x="2484" y="3205"/>
                </a:lnTo>
                <a:lnTo>
                  <a:pt x="2451" y="3165"/>
                </a:lnTo>
                <a:lnTo>
                  <a:pt x="2422" y="3123"/>
                </a:lnTo>
                <a:lnTo>
                  <a:pt x="2399" y="3076"/>
                </a:lnTo>
                <a:lnTo>
                  <a:pt x="2379" y="3027"/>
                </a:lnTo>
                <a:lnTo>
                  <a:pt x="2365" y="2976"/>
                </a:lnTo>
                <a:lnTo>
                  <a:pt x="2357" y="2923"/>
                </a:lnTo>
                <a:lnTo>
                  <a:pt x="2354" y="2868"/>
                </a:lnTo>
                <a:lnTo>
                  <a:pt x="2357" y="2816"/>
                </a:lnTo>
                <a:lnTo>
                  <a:pt x="2364" y="2766"/>
                </a:lnTo>
                <a:lnTo>
                  <a:pt x="2376" y="2716"/>
                </a:lnTo>
                <a:lnTo>
                  <a:pt x="2394" y="2670"/>
                </a:lnTo>
                <a:lnTo>
                  <a:pt x="2415" y="2626"/>
                </a:lnTo>
                <a:lnTo>
                  <a:pt x="2441" y="2585"/>
                </a:lnTo>
                <a:lnTo>
                  <a:pt x="2469" y="2546"/>
                </a:lnTo>
                <a:lnTo>
                  <a:pt x="2221" y="2300"/>
                </a:lnTo>
                <a:lnTo>
                  <a:pt x="2173" y="2338"/>
                </a:lnTo>
                <a:lnTo>
                  <a:pt x="2123" y="2373"/>
                </a:lnTo>
                <a:lnTo>
                  <a:pt x="2069" y="2403"/>
                </a:lnTo>
                <a:lnTo>
                  <a:pt x="2013" y="2429"/>
                </a:lnTo>
                <a:lnTo>
                  <a:pt x="1955" y="2451"/>
                </a:lnTo>
                <a:lnTo>
                  <a:pt x="1894" y="2468"/>
                </a:lnTo>
                <a:lnTo>
                  <a:pt x="1833" y="2482"/>
                </a:lnTo>
                <a:lnTo>
                  <a:pt x="1768" y="2489"/>
                </a:lnTo>
                <a:lnTo>
                  <a:pt x="1703" y="2492"/>
                </a:lnTo>
                <a:lnTo>
                  <a:pt x="1638" y="2489"/>
                </a:lnTo>
                <a:lnTo>
                  <a:pt x="1573" y="2482"/>
                </a:lnTo>
                <a:lnTo>
                  <a:pt x="1511" y="2468"/>
                </a:lnTo>
                <a:lnTo>
                  <a:pt x="1450" y="2451"/>
                </a:lnTo>
                <a:lnTo>
                  <a:pt x="1392" y="2429"/>
                </a:lnTo>
                <a:lnTo>
                  <a:pt x="1336" y="2403"/>
                </a:lnTo>
                <a:lnTo>
                  <a:pt x="1282" y="2372"/>
                </a:lnTo>
                <a:lnTo>
                  <a:pt x="1232" y="2338"/>
                </a:lnTo>
                <a:lnTo>
                  <a:pt x="1183" y="2299"/>
                </a:lnTo>
                <a:lnTo>
                  <a:pt x="914" y="2566"/>
                </a:lnTo>
                <a:lnTo>
                  <a:pt x="943" y="2610"/>
                </a:lnTo>
                <a:lnTo>
                  <a:pt x="968" y="2656"/>
                </a:lnTo>
                <a:lnTo>
                  <a:pt x="988" y="2705"/>
                </a:lnTo>
                <a:lnTo>
                  <a:pt x="1003" y="2757"/>
                </a:lnTo>
                <a:lnTo>
                  <a:pt x="1011" y="2812"/>
                </a:lnTo>
                <a:lnTo>
                  <a:pt x="1014" y="2868"/>
                </a:lnTo>
                <a:lnTo>
                  <a:pt x="1011" y="2923"/>
                </a:lnTo>
                <a:lnTo>
                  <a:pt x="1003" y="2976"/>
                </a:lnTo>
                <a:lnTo>
                  <a:pt x="988" y="3027"/>
                </a:lnTo>
                <a:lnTo>
                  <a:pt x="968" y="3076"/>
                </a:lnTo>
                <a:lnTo>
                  <a:pt x="944" y="3123"/>
                </a:lnTo>
                <a:lnTo>
                  <a:pt x="915" y="3165"/>
                </a:lnTo>
                <a:lnTo>
                  <a:pt x="882" y="3205"/>
                </a:lnTo>
                <a:lnTo>
                  <a:pt x="845" y="3242"/>
                </a:lnTo>
                <a:lnTo>
                  <a:pt x="805" y="3273"/>
                </a:lnTo>
                <a:lnTo>
                  <a:pt x="761" y="3301"/>
                </a:lnTo>
                <a:lnTo>
                  <a:pt x="715" y="3325"/>
                </a:lnTo>
                <a:lnTo>
                  <a:pt x="666" y="3344"/>
                </a:lnTo>
                <a:lnTo>
                  <a:pt x="614" y="3358"/>
                </a:lnTo>
                <a:lnTo>
                  <a:pt x="562" y="3367"/>
                </a:lnTo>
                <a:lnTo>
                  <a:pt x="508" y="3370"/>
                </a:lnTo>
                <a:lnTo>
                  <a:pt x="451" y="3367"/>
                </a:lnTo>
                <a:lnTo>
                  <a:pt x="398" y="3358"/>
                </a:lnTo>
                <a:lnTo>
                  <a:pt x="347" y="3344"/>
                </a:lnTo>
                <a:lnTo>
                  <a:pt x="296" y="3325"/>
                </a:lnTo>
                <a:lnTo>
                  <a:pt x="250" y="3301"/>
                </a:lnTo>
                <a:lnTo>
                  <a:pt x="207" y="3273"/>
                </a:lnTo>
                <a:lnTo>
                  <a:pt x="166" y="3242"/>
                </a:lnTo>
                <a:lnTo>
                  <a:pt x="130" y="3205"/>
                </a:lnTo>
                <a:lnTo>
                  <a:pt x="97" y="3165"/>
                </a:lnTo>
                <a:lnTo>
                  <a:pt x="69" y="3123"/>
                </a:lnTo>
                <a:lnTo>
                  <a:pt x="45" y="3076"/>
                </a:lnTo>
                <a:lnTo>
                  <a:pt x="26" y="3027"/>
                </a:lnTo>
                <a:lnTo>
                  <a:pt x="11" y="2976"/>
                </a:lnTo>
                <a:lnTo>
                  <a:pt x="3" y="2923"/>
                </a:lnTo>
                <a:lnTo>
                  <a:pt x="0" y="2868"/>
                </a:lnTo>
                <a:lnTo>
                  <a:pt x="0" y="2868"/>
                </a:lnTo>
                <a:lnTo>
                  <a:pt x="3" y="2813"/>
                </a:lnTo>
                <a:lnTo>
                  <a:pt x="11" y="2759"/>
                </a:lnTo>
                <a:lnTo>
                  <a:pt x="26" y="2708"/>
                </a:lnTo>
                <a:lnTo>
                  <a:pt x="45" y="2660"/>
                </a:lnTo>
                <a:lnTo>
                  <a:pt x="69" y="2614"/>
                </a:lnTo>
                <a:lnTo>
                  <a:pt x="97" y="2571"/>
                </a:lnTo>
                <a:lnTo>
                  <a:pt x="130" y="2531"/>
                </a:lnTo>
                <a:lnTo>
                  <a:pt x="166" y="2495"/>
                </a:lnTo>
                <a:lnTo>
                  <a:pt x="207" y="2462"/>
                </a:lnTo>
                <a:lnTo>
                  <a:pt x="250" y="2434"/>
                </a:lnTo>
                <a:lnTo>
                  <a:pt x="296" y="2411"/>
                </a:lnTo>
                <a:lnTo>
                  <a:pt x="347" y="2391"/>
                </a:lnTo>
                <a:lnTo>
                  <a:pt x="398" y="2378"/>
                </a:lnTo>
                <a:lnTo>
                  <a:pt x="451" y="2369"/>
                </a:lnTo>
                <a:lnTo>
                  <a:pt x="508" y="2366"/>
                </a:lnTo>
                <a:lnTo>
                  <a:pt x="564" y="2369"/>
                </a:lnTo>
                <a:lnTo>
                  <a:pt x="618" y="2378"/>
                </a:lnTo>
                <a:lnTo>
                  <a:pt x="671" y="2392"/>
                </a:lnTo>
                <a:lnTo>
                  <a:pt x="720" y="2412"/>
                </a:lnTo>
                <a:lnTo>
                  <a:pt x="767" y="2436"/>
                </a:lnTo>
                <a:lnTo>
                  <a:pt x="811" y="2465"/>
                </a:lnTo>
                <a:lnTo>
                  <a:pt x="1081" y="2195"/>
                </a:lnTo>
                <a:lnTo>
                  <a:pt x="1042" y="2142"/>
                </a:lnTo>
                <a:lnTo>
                  <a:pt x="1007" y="2086"/>
                </a:lnTo>
                <a:lnTo>
                  <a:pt x="976" y="2026"/>
                </a:lnTo>
                <a:lnTo>
                  <a:pt x="951" y="1963"/>
                </a:lnTo>
                <a:lnTo>
                  <a:pt x="931" y="1899"/>
                </a:lnTo>
                <a:lnTo>
                  <a:pt x="916" y="1832"/>
                </a:lnTo>
                <a:lnTo>
                  <a:pt x="907" y="1763"/>
                </a:lnTo>
                <a:lnTo>
                  <a:pt x="903" y="1693"/>
                </a:lnTo>
                <a:lnTo>
                  <a:pt x="907" y="1621"/>
                </a:lnTo>
                <a:lnTo>
                  <a:pt x="917" y="1550"/>
                </a:lnTo>
                <a:lnTo>
                  <a:pt x="932" y="1481"/>
                </a:lnTo>
                <a:lnTo>
                  <a:pt x="954" y="1415"/>
                </a:lnTo>
                <a:lnTo>
                  <a:pt x="980" y="1351"/>
                </a:lnTo>
                <a:lnTo>
                  <a:pt x="1012" y="1291"/>
                </a:lnTo>
                <a:lnTo>
                  <a:pt x="1049" y="1233"/>
                </a:lnTo>
                <a:lnTo>
                  <a:pt x="1091" y="1179"/>
                </a:lnTo>
                <a:lnTo>
                  <a:pt x="1137" y="1130"/>
                </a:lnTo>
                <a:lnTo>
                  <a:pt x="1188" y="1083"/>
                </a:lnTo>
                <a:lnTo>
                  <a:pt x="1241" y="1041"/>
                </a:lnTo>
                <a:lnTo>
                  <a:pt x="1298" y="1004"/>
                </a:lnTo>
                <a:lnTo>
                  <a:pt x="1359" y="973"/>
                </a:lnTo>
                <a:lnTo>
                  <a:pt x="1422" y="946"/>
                </a:lnTo>
                <a:lnTo>
                  <a:pt x="1489" y="924"/>
                </a:lnTo>
                <a:lnTo>
                  <a:pt x="1558" y="909"/>
                </a:lnTo>
                <a:lnTo>
                  <a:pt x="1629" y="899"/>
                </a:lnTo>
                <a:lnTo>
                  <a:pt x="1701" y="896"/>
                </a:lnTo>
                <a:lnTo>
                  <a:pt x="1772" y="899"/>
                </a:lnTo>
                <a:lnTo>
                  <a:pt x="1842" y="908"/>
                </a:lnTo>
                <a:lnTo>
                  <a:pt x="1910" y="923"/>
                </a:lnTo>
                <a:lnTo>
                  <a:pt x="1975" y="944"/>
                </a:lnTo>
                <a:lnTo>
                  <a:pt x="2038" y="971"/>
                </a:lnTo>
                <a:lnTo>
                  <a:pt x="2098" y="1001"/>
                </a:lnTo>
                <a:lnTo>
                  <a:pt x="2155" y="1037"/>
                </a:lnTo>
                <a:lnTo>
                  <a:pt x="2208" y="1078"/>
                </a:lnTo>
                <a:lnTo>
                  <a:pt x="2467" y="822"/>
                </a:lnTo>
                <a:lnTo>
                  <a:pt x="2438" y="783"/>
                </a:lnTo>
                <a:lnTo>
                  <a:pt x="2413" y="742"/>
                </a:lnTo>
                <a:lnTo>
                  <a:pt x="2391" y="699"/>
                </a:lnTo>
                <a:lnTo>
                  <a:pt x="2375" y="653"/>
                </a:lnTo>
                <a:lnTo>
                  <a:pt x="2363" y="603"/>
                </a:lnTo>
                <a:lnTo>
                  <a:pt x="2355" y="554"/>
                </a:lnTo>
                <a:lnTo>
                  <a:pt x="2353" y="502"/>
                </a:lnTo>
                <a:lnTo>
                  <a:pt x="2356" y="446"/>
                </a:lnTo>
                <a:lnTo>
                  <a:pt x="2364" y="393"/>
                </a:lnTo>
                <a:lnTo>
                  <a:pt x="2378" y="343"/>
                </a:lnTo>
                <a:lnTo>
                  <a:pt x="2397" y="294"/>
                </a:lnTo>
                <a:lnTo>
                  <a:pt x="2421" y="247"/>
                </a:lnTo>
                <a:lnTo>
                  <a:pt x="2450" y="204"/>
                </a:lnTo>
                <a:lnTo>
                  <a:pt x="2482" y="164"/>
                </a:lnTo>
                <a:lnTo>
                  <a:pt x="2519" y="128"/>
                </a:lnTo>
                <a:lnTo>
                  <a:pt x="2559" y="97"/>
                </a:lnTo>
                <a:lnTo>
                  <a:pt x="2603" y="68"/>
                </a:lnTo>
                <a:lnTo>
                  <a:pt x="2649" y="44"/>
                </a:lnTo>
                <a:lnTo>
                  <a:pt x="2698" y="26"/>
                </a:lnTo>
                <a:lnTo>
                  <a:pt x="2749" y="11"/>
                </a:lnTo>
                <a:lnTo>
                  <a:pt x="2804" y="3"/>
                </a:lnTo>
                <a:lnTo>
                  <a:pt x="2859" y="0"/>
                </a:lnTo>
                <a:close/>
              </a:path>
            </a:pathLst>
          </a:custGeom>
          <a:solidFill>
            <a:srgbClr val="40404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4" name="Freeform 297"/>
          <p:cNvSpPr/>
          <p:nvPr/>
        </p:nvSpPr>
        <p:spPr>
          <a:xfrm>
            <a:off x="3734640" y="4266720"/>
            <a:ext cx="556920" cy="331560"/>
          </a:xfrm>
          <a:custGeom>
            <a:avLst/>
            <a:gdLst/>
            <a:ahLst/>
            <a:rect l="l" t="t" r="r" b="b"/>
            <a:pathLst>
              <a:path w="3365" h="2009">
                <a:moveTo>
                  <a:pt x="1682" y="143"/>
                </a:moveTo>
                <a:lnTo>
                  <a:pt x="1585" y="146"/>
                </a:lnTo>
                <a:lnTo>
                  <a:pt x="1488" y="155"/>
                </a:lnTo>
                <a:lnTo>
                  <a:pt x="1392" y="168"/>
                </a:lnTo>
                <a:lnTo>
                  <a:pt x="1297" y="186"/>
                </a:lnTo>
                <a:lnTo>
                  <a:pt x="1205" y="210"/>
                </a:lnTo>
                <a:lnTo>
                  <a:pt x="1114" y="239"/>
                </a:lnTo>
                <a:lnTo>
                  <a:pt x="1024" y="271"/>
                </a:lnTo>
                <a:lnTo>
                  <a:pt x="936" y="309"/>
                </a:lnTo>
                <a:lnTo>
                  <a:pt x="851" y="352"/>
                </a:lnTo>
                <a:lnTo>
                  <a:pt x="768" y="399"/>
                </a:lnTo>
                <a:lnTo>
                  <a:pt x="687" y="450"/>
                </a:lnTo>
                <a:lnTo>
                  <a:pt x="610" y="506"/>
                </a:lnTo>
                <a:lnTo>
                  <a:pt x="536" y="565"/>
                </a:lnTo>
                <a:lnTo>
                  <a:pt x="464" y="630"/>
                </a:lnTo>
                <a:lnTo>
                  <a:pt x="396" y="697"/>
                </a:lnTo>
                <a:lnTo>
                  <a:pt x="332" y="769"/>
                </a:lnTo>
                <a:lnTo>
                  <a:pt x="270" y="844"/>
                </a:lnTo>
                <a:lnTo>
                  <a:pt x="213" y="922"/>
                </a:lnTo>
                <a:lnTo>
                  <a:pt x="160" y="1004"/>
                </a:lnTo>
                <a:lnTo>
                  <a:pt x="213" y="1086"/>
                </a:lnTo>
                <a:lnTo>
                  <a:pt x="270" y="1165"/>
                </a:lnTo>
                <a:lnTo>
                  <a:pt x="332" y="1240"/>
                </a:lnTo>
                <a:lnTo>
                  <a:pt x="396" y="1312"/>
                </a:lnTo>
                <a:lnTo>
                  <a:pt x="464" y="1379"/>
                </a:lnTo>
                <a:lnTo>
                  <a:pt x="536" y="1443"/>
                </a:lnTo>
                <a:lnTo>
                  <a:pt x="610" y="1503"/>
                </a:lnTo>
                <a:lnTo>
                  <a:pt x="687" y="1558"/>
                </a:lnTo>
                <a:lnTo>
                  <a:pt x="768" y="1609"/>
                </a:lnTo>
                <a:lnTo>
                  <a:pt x="851" y="1657"/>
                </a:lnTo>
                <a:lnTo>
                  <a:pt x="936" y="1700"/>
                </a:lnTo>
                <a:lnTo>
                  <a:pt x="1024" y="1737"/>
                </a:lnTo>
                <a:lnTo>
                  <a:pt x="1114" y="1770"/>
                </a:lnTo>
                <a:lnTo>
                  <a:pt x="1205" y="1799"/>
                </a:lnTo>
                <a:lnTo>
                  <a:pt x="1297" y="1822"/>
                </a:lnTo>
                <a:lnTo>
                  <a:pt x="1392" y="1841"/>
                </a:lnTo>
                <a:lnTo>
                  <a:pt x="1488" y="1854"/>
                </a:lnTo>
                <a:lnTo>
                  <a:pt x="1585" y="1862"/>
                </a:lnTo>
                <a:lnTo>
                  <a:pt x="1682" y="1864"/>
                </a:lnTo>
                <a:lnTo>
                  <a:pt x="1781" y="1862"/>
                </a:lnTo>
                <a:lnTo>
                  <a:pt x="1878" y="1854"/>
                </a:lnTo>
                <a:lnTo>
                  <a:pt x="1974" y="1841"/>
                </a:lnTo>
                <a:lnTo>
                  <a:pt x="2068" y="1822"/>
                </a:lnTo>
                <a:lnTo>
                  <a:pt x="2160" y="1799"/>
                </a:lnTo>
                <a:lnTo>
                  <a:pt x="2252" y="1770"/>
                </a:lnTo>
                <a:lnTo>
                  <a:pt x="2342" y="1737"/>
                </a:lnTo>
                <a:lnTo>
                  <a:pt x="2430" y="1700"/>
                </a:lnTo>
                <a:lnTo>
                  <a:pt x="2514" y="1657"/>
                </a:lnTo>
                <a:lnTo>
                  <a:pt x="2598" y="1609"/>
                </a:lnTo>
                <a:lnTo>
                  <a:pt x="2679" y="1558"/>
                </a:lnTo>
                <a:lnTo>
                  <a:pt x="2756" y="1503"/>
                </a:lnTo>
                <a:lnTo>
                  <a:pt x="2831" y="1443"/>
                </a:lnTo>
                <a:lnTo>
                  <a:pt x="2902" y="1379"/>
                </a:lnTo>
                <a:lnTo>
                  <a:pt x="2970" y="1312"/>
                </a:lnTo>
                <a:lnTo>
                  <a:pt x="3035" y="1240"/>
                </a:lnTo>
                <a:lnTo>
                  <a:pt x="3096" y="1165"/>
                </a:lnTo>
                <a:lnTo>
                  <a:pt x="3152" y="1086"/>
                </a:lnTo>
                <a:lnTo>
                  <a:pt x="3205" y="1004"/>
                </a:lnTo>
                <a:lnTo>
                  <a:pt x="3152" y="922"/>
                </a:lnTo>
                <a:lnTo>
                  <a:pt x="3096" y="844"/>
                </a:lnTo>
                <a:lnTo>
                  <a:pt x="3035" y="769"/>
                </a:lnTo>
                <a:lnTo>
                  <a:pt x="2970" y="697"/>
                </a:lnTo>
                <a:lnTo>
                  <a:pt x="2902" y="630"/>
                </a:lnTo>
                <a:lnTo>
                  <a:pt x="2831" y="565"/>
                </a:lnTo>
                <a:lnTo>
                  <a:pt x="2756" y="506"/>
                </a:lnTo>
                <a:lnTo>
                  <a:pt x="2679" y="450"/>
                </a:lnTo>
                <a:lnTo>
                  <a:pt x="2598" y="399"/>
                </a:lnTo>
                <a:lnTo>
                  <a:pt x="2514" y="352"/>
                </a:lnTo>
                <a:lnTo>
                  <a:pt x="2430" y="309"/>
                </a:lnTo>
                <a:lnTo>
                  <a:pt x="2342" y="271"/>
                </a:lnTo>
                <a:lnTo>
                  <a:pt x="2252" y="239"/>
                </a:lnTo>
                <a:lnTo>
                  <a:pt x="2160" y="210"/>
                </a:lnTo>
                <a:lnTo>
                  <a:pt x="2068" y="186"/>
                </a:lnTo>
                <a:lnTo>
                  <a:pt x="1974" y="168"/>
                </a:lnTo>
                <a:lnTo>
                  <a:pt x="1878" y="155"/>
                </a:lnTo>
                <a:lnTo>
                  <a:pt x="1781" y="146"/>
                </a:lnTo>
                <a:lnTo>
                  <a:pt x="1682" y="143"/>
                </a:lnTo>
                <a:close/>
                <a:moveTo>
                  <a:pt x="1682" y="0"/>
                </a:moveTo>
                <a:lnTo>
                  <a:pt x="1785" y="3"/>
                </a:lnTo>
                <a:lnTo>
                  <a:pt x="1887" y="11"/>
                </a:lnTo>
                <a:lnTo>
                  <a:pt x="1987" y="25"/>
                </a:lnTo>
                <a:lnTo>
                  <a:pt x="2086" y="44"/>
                </a:lnTo>
                <a:lnTo>
                  <a:pt x="2184" y="68"/>
                </a:lnTo>
                <a:lnTo>
                  <a:pt x="2280" y="97"/>
                </a:lnTo>
                <a:lnTo>
                  <a:pt x="2375" y="131"/>
                </a:lnTo>
                <a:lnTo>
                  <a:pt x="2466" y="170"/>
                </a:lnTo>
                <a:lnTo>
                  <a:pt x="2557" y="213"/>
                </a:lnTo>
                <a:lnTo>
                  <a:pt x="2645" y="261"/>
                </a:lnTo>
                <a:lnTo>
                  <a:pt x="2730" y="313"/>
                </a:lnTo>
                <a:lnTo>
                  <a:pt x="2812" y="371"/>
                </a:lnTo>
                <a:lnTo>
                  <a:pt x="2892" y="432"/>
                </a:lnTo>
                <a:lnTo>
                  <a:pt x="2969" y="497"/>
                </a:lnTo>
                <a:lnTo>
                  <a:pt x="3043" y="566"/>
                </a:lnTo>
                <a:lnTo>
                  <a:pt x="3112" y="639"/>
                </a:lnTo>
                <a:lnTo>
                  <a:pt x="3178" y="717"/>
                </a:lnTo>
                <a:lnTo>
                  <a:pt x="3242" y="797"/>
                </a:lnTo>
                <a:lnTo>
                  <a:pt x="3300" y="881"/>
                </a:lnTo>
                <a:lnTo>
                  <a:pt x="3355" y="969"/>
                </a:lnTo>
                <a:lnTo>
                  <a:pt x="3362" y="982"/>
                </a:lnTo>
                <a:lnTo>
                  <a:pt x="3365" y="997"/>
                </a:lnTo>
                <a:lnTo>
                  <a:pt x="3365" y="1012"/>
                </a:lnTo>
                <a:lnTo>
                  <a:pt x="3362" y="1027"/>
                </a:lnTo>
                <a:lnTo>
                  <a:pt x="3355" y="1040"/>
                </a:lnTo>
                <a:lnTo>
                  <a:pt x="3301" y="1128"/>
                </a:lnTo>
                <a:lnTo>
                  <a:pt x="3242" y="1212"/>
                </a:lnTo>
                <a:lnTo>
                  <a:pt x="3179" y="1292"/>
                </a:lnTo>
                <a:lnTo>
                  <a:pt x="3112" y="1370"/>
                </a:lnTo>
                <a:lnTo>
                  <a:pt x="3043" y="1443"/>
                </a:lnTo>
                <a:lnTo>
                  <a:pt x="2969" y="1512"/>
                </a:lnTo>
                <a:lnTo>
                  <a:pt x="2893" y="1577"/>
                </a:lnTo>
                <a:lnTo>
                  <a:pt x="2813" y="1638"/>
                </a:lnTo>
                <a:lnTo>
                  <a:pt x="2731" y="1694"/>
                </a:lnTo>
                <a:lnTo>
                  <a:pt x="2645" y="1748"/>
                </a:lnTo>
                <a:lnTo>
                  <a:pt x="2557" y="1796"/>
                </a:lnTo>
                <a:lnTo>
                  <a:pt x="2466" y="1839"/>
                </a:lnTo>
                <a:lnTo>
                  <a:pt x="2375" y="1878"/>
                </a:lnTo>
                <a:lnTo>
                  <a:pt x="2281" y="1912"/>
                </a:lnTo>
                <a:lnTo>
                  <a:pt x="2184" y="1941"/>
                </a:lnTo>
                <a:lnTo>
                  <a:pt x="2086" y="1965"/>
                </a:lnTo>
                <a:lnTo>
                  <a:pt x="1987" y="1983"/>
                </a:lnTo>
                <a:lnTo>
                  <a:pt x="1887" y="1998"/>
                </a:lnTo>
                <a:lnTo>
                  <a:pt x="1785" y="2006"/>
                </a:lnTo>
                <a:lnTo>
                  <a:pt x="1682" y="2009"/>
                </a:lnTo>
                <a:lnTo>
                  <a:pt x="1580" y="2006"/>
                </a:lnTo>
                <a:lnTo>
                  <a:pt x="1479" y="1998"/>
                </a:lnTo>
                <a:lnTo>
                  <a:pt x="1378" y="1983"/>
                </a:lnTo>
                <a:lnTo>
                  <a:pt x="1279" y="1965"/>
                </a:lnTo>
                <a:lnTo>
                  <a:pt x="1181" y="1941"/>
                </a:lnTo>
                <a:lnTo>
                  <a:pt x="1085" y="1912"/>
                </a:lnTo>
                <a:lnTo>
                  <a:pt x="991" y="1878"/>
                </a:lnTo>
                <a:lnTo>
                  <a:pt x="899" y="1839"/>
                </a:lnTo>
                <a:lnTo>
                  <a:pt x="809" y="1796"/>
                </a:lnTo>
                <a:lnTo>
                  <a:pt x="721" y="1748"/>
                </a:lnTo>
                <a:lnTo>
                  <a:pt x="635" y="1694"/>
                </a:lnTo>
                <a:lnTo>
                  <a:pt x="553" y="1638"/>
                </a:lnTo>
                <a:lnTo>
                  <a:pt x="473" y="1577"/>
                </a:lnTo>
                <a:lnTo>
                  <a:pt x="397" y="1512"/>
                </a:lnTo>
                <a:lnTo>
                  <a:pt x="323" y="1443"/>
                </a:lnTo>
                <a:lnTo>
                  <a:pt x="253" y="1370"/>
                </a:lnTo>
                <a:lnTo>
                  <a:pt x="187" y="1292"/>
                </a:lnTo>
                <a:lnTo>
                  <a:pt x="124" y="1212"/>
                </a:lnTo>
                <a:lnTo>
                  <a:pt x="65" y="1128"/>
                </a:lnTo>
                <a:lnTo>
                  <a:pt x="11" y="1040"/>
                </a:lnTo>
                <a:lnTo>
                  <a:pt x="4" y="1027"/>
                </a:lnTo>
                <a:lnTo>
                  <a:pt x="0" y="1012"/>
                </a:lnTo>
                <a:lnTo>
                  <a:pt x="0" y="997"/>
                </a:lnTo>
                <a:lnTo>
                  <a:pt x="4" y="982"/>
                </a:lnTo>
                <a:lnTo>
                  <a:pt x="11" y="969"/>
                </a:lnTo>
                <a:lnTo>
                  <a:pt x="65" y="881"/>
                </a:lnTo>
                <a:lnTo>
                  <a:pt x="124" y="797"/>
                </a:lnTo>
                <a:lnTo>
                  <a:pt x="187" y="717"/>
                </a:lnTo>
                <a:lnTo>
                  <a:pt x="253" y="639"/>
                </a:lnTo>
                <a:lnTo>
                  <a:pt x="323" y="566"/>
                </a:lnTo>
                <a:lnTo>
                  <a:pt x="397" y="497"/>
                </a:lnTo>
                <a:lnTo>
                  <a:pt x="473" y="432"/>
                </a:lnTo>
                <a:lnTo>
                  <a:pt x="553" y="371"/>
                </a:lnTo>
                <a:lnTo>
                  <a:pt x="635" y="313"/>
                </a:lnTo>
                <a:lnTo>
                  <a:pt x="721" y="261"/>
                </a:lnTo>
                <a:lnTo>
                  <a:pt x="809" y="213"/>
                </a:lnTo>
                <a:lnTo>
                  <a:pt x="899" y="170"/>
                </a:lnTo>
                <a:lnTo>
                  <a:pt x="991" y="131"/>
                </a:lnTo>
                <a:lnTo>
                  <a:pt x="1085" y="97"/>
                </a:lnTo>
                <a:lnTo>
                  <a:pt x="1181" y="68"/>
                </a:lnTo>
                <a:lnTo>
                  <a:pt x="1279" y="44"/>
                </a:lnTo>
                <a:lnTo>
                  <a:pt x="1378" y="25"/>
                </a:lnTo>
                <a:lnTo>
                  <a:pt x="1479" y="11"/>
                </a:lnTo>
                <a:lnTo>
                  <a:pt x="1580" y="3"/>
                </a:lnTo>
                <a:lnTo>
                  <a:pt x="1682" y="0"/>
                </a:lnTo>
                <a:close/>
              </a:path>
            </a:pathLst>
          </a:custGeom>
          <a:solidFill>
            <a:srgbClr val="40404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5" name="Freeform 298"/>
          <p:cNvSpPr/>
          <p:nvPr/>
        </p:nvSpPr>
        <p:spPr>
          <a:xfrm>
            <a:off x="3906360" y="4326120"/>
            <a:ext cx="212040" cy="212040"/>
          </a:xfrm>
          <a:custGeom>
            <a:avLst/>
            <a:gdLst/>
            <a:ahLst/>
            <a:rect l="l" t="t" r="r" b="b"/>
            <a:pathLst>
              <a:path w="1287" h="1290">
                <a:moveTo>
                  <a:pt x="643" y="144"/>
                </a:moveTo>
                <a:lnTo>
                  <a:pt x="589" y="147"/>
                </a:lnTo>
                <a:lnTo>
                  <a:pt x="536" y="155"/>
                </a:lnTo>
                <a:lnTo>
                  <a:pt x="485" y="168"/>
                </a:lnTo>
                <a:lnTo>
                  <a:pt x="436" y="188"/>
                </a:lnTo>
                <a:lnTo>
                  <a:pt x="390" y="211"/>
                </a:lnTo>
                <a:lnTo>
                  <a:pt x="347" y="240"/>
                </a:lnTo>
                <a:lnTo>
                  <a:pt x="308" y="272"/>
                </a:lnTo>
                <a:lnTo>
                  <a:pt x="272" y="309"/>
                </a:lnTo>
                <a:lnTo>
                  <a:pt x="240" y="348"/>
                </a:lnTo>
                <a:lnTo>
                  <a:pt x="212" y="391"/>
                </a:lnTo>
                <a:lnTo>
                  <a:pt x="188" y="438"/>
                </a:lnTo>
                <a:lnTo>
                  <a:pt x="169" y="486"/>
                </a:lnTo>
                <a:lnTo>
                  <a:pt x="155" y="537"/>
                </a:lnTo>
                <a:lnTo>
                  <a:pt x="146" y="590"/>
                </a:lnTo>
                <a:lnTo>
                  <a:pt x="144" y="645"/>
                </a:lnTo>
                <a:lnTo>
                  <a:pt x="146" y="701"/>
                </a:lnTo>
                <a:lnTo>
                  <a:pt x="155" y="754"/>
                </a:lnTo>
                <a:lnTo>
                  <a:pt x="169" y="805"/>
                </a:lnTo>
                <a:lnTo>
                  <a:pt x="188" y="853"/>
                </a:lnTo>
                <a:lnTo>
                  <a:pt x="212" y="899"/>
                </a:lnTo>
                <a:lnTo>
                  <a:pt x="239" y="942"/>
                </a:lnTo>
                <a:lnTo>
                  <a:pt x="272" y="982"/>
                </a:lnTo>
                <a:lnTo>
                  <a:pt x="307" y="1019"/>
                </a:lnTo>
                <a:lnTo>
                  <a:pt x="347" y="1051"/>
                </a:lnTo>
                <a:lnTo>
                  <a:pt x="390" y="1080"/>
                </a:lnTo>
                <a:lnTo>
                  <a:pt x="436" y="1103"/>
                </a:lnTo>
                <a:lnTo>
                  <a:pt x="485" y="1121"/>
                </a:lnTo>
                <a:lnTo>
                  <a:pt x="536" y="1136"/>
                </a:lnTo>
                <a:lnTo>
                  <a:pt x="589" y="1144"/>
                </a:lnTo>
                <a:lnTo>
                  <a:pt x="643" y="1147"/>
                </a:lnTo>
                <a:lnTo>
                  <a:pt x="699" y="1144"/>
                </a:lnTo>
                <a:lnTo>
                  <a:pt x="752" y="1136"/>
                </a:lnTo>
                <a:lnTo>
                  <a:pt x="803" y="1121"/>
                </a:lnTo>
                <a:lnTo>
                  <a:pt x="851" y="1103"/>
                </a:lnTo>
                <a:lnTo>
                  <a:pt x="897" y="1080"/>
                </a:lnTo>
                <a:lnTo>
                  <a:pt x="941" y="1051"/>
                </a:lnTo>
                <a:lnTo>
                  <a:pt x="980" y="1019"/>
                </a:lnTo>
                <a:lnTo>
                  <a:pt x="1016" y="982"/>
                </a:lnTo>
                <a:lnTo>
                  <a:pt x="1048" y="942"/>
                </a:lnTo>
                <a:lnTo>
                  <a:pt x="1076" y="899"/>
                </a:lnTo>
                <a:lnTo>
                  <a:pt x="1100" y="853"/>
                </a:lnTo>
                <a:lnTo>
                  <a:pt x="1118" y="805"/>
                </a:lnTo>
                <a:lnTo>
                  <a:pt x="1133" y="754"/>
                </a:lnTo>
                <a:lnTo>
                  <a:pt x="1141" y="701"/>
                </a:lnTo>
                <a:lnTo>
                  <a:pt x="1144" y="645"/>
                </a:lnTo>
                <a:lnTo>
                  <a:pt x="1141" y="590"/>
                </a:lnTo>
                <a:lnTo>
                  <a:pt x="1133" y="537"/>
                </a:lnTo>
                <a:lnTo>
                  <a:pt x="1118" y="486"/>
                </a:lnTo>
                <a:lnTo>
                  <a:pt x="1100" y="438"/>
                </a:lnTo>
                <a:lnTo>
                  <a:pt x="1076" y="391"/>
                </a:lnTo>
                <a:lnTo>
                  <a:pt x="1048" y="348"/>
                </a:lnTo>
                <a:lnTo>
                  <a:pt x="1015" y="309"/>
                </a:lnTo>
                <a:lnTo>
                  <a:pt x="980" y="272"/>
                </a:lnTo>
                <a:lnTo>
                  <a:pt x="940" y="240"/>
                </a:lnTo>
                <a:lnTo>
                  <a:pt x="897" y="211"/>
                </a:lnTo>
                <a:lnTo>
                  <a:pt x="851" y="188"/>
                </a:lnTo>
                <a:lnTo>
                  <a:pt x="803" y="168"/>
                </a:lnTo>
                <a:lnTo>
                  <a:pt x="752" y="155"/>
                </a:lnTo>
                <a:lnTo>
                  <a:pt x="699" y="147"/>
                </a:lnTo>
                <a:lnTo>
                  <a:pt x="643" y="144"/>
                </a:lnTo>
                <a:close/>
                <a:moveTo>
                  <a:pt x="643" y="0"/>
                </a:moveTo>
                <a:lnTo>
                  <a:pt x="706" y="2"/>
                </a:lnTo>
                <a:lnTo>
                  <a:pt x="766" y="12"/>
                </a:lnTo>
                <a:lnTo>
                  <a:pt x="826" y="26"/>
                </a:lnTo>
                <a:lnTo>
                  <a:pt x="882" y="44"/>
                </a:lnTo>
                <a:lnTo>
                  <a:pt x="935" y="69"/>
                </a:lnTo>
                <a:lnTo>
                  <a:pt x="986" y="98"/>
                </a:lnTo>
                <a:lnTo>
                  <a:pt x="1034" y="130"/>
                </a:lnTo>
                <a:lnTo>
                  <a:pt x="1079" y="168"/>
                </a:lnTo>
                <a:lnTo>
                  <a:pt x="1119" y="209"/>
                </a:lnTo>
                <a:lnTo>
                  <a:pt x="1156" y="254"/>
                </a:lnTo>
                <a:lnTo>
                  <a:pt x="1190" y="302"/>
                </a:lnTo>
                <a:lnTo>
                  <a:pt x="1218" y="353"/>
                </a:lnTo>
                <a:lnTo>
                  <a:pt x="1242" y="407"/>
                </a:lnTo>
                <a:lnTo>
                  <a:pt x="1261" y="463"/>
                </a:lnTo>
                <a:lnTo>
                  <a:pt x="1275" y="523"/>
                </a:lnTo>
                <a:lnTo>
                  <a:pt x="1284" y="583"/>
                </a:lnTo>
                <a:lnTo>
                  <a:pt x="1287" y="645"/>
                </a:lnTo>
                <a:lnTo>
                  <a:pt x="1284" y="708"/>
                </a:lnTo>
                <a:lnTo>
                  <a:pt x="1275" y="768"/>
                </a:lnTo>
                <a:lnTo>
                  <a:pt x="1261" y="828"/>
                </a:lnTo>
                <a:lnTo>
                  <a:pt x="1242" y="884"/>
                </a:lnTo>
                <a:lnTo>
                  <a:pt x="1218" y="937"/>
                </a:lnTo>
                <a:lnTo>
                  <a:pt x="1190" y="988"/>
                </a:lnTo>
                <a:lnTo>
                  <a:pt x="1156" y="1037"/>
                </a:lnTo>
                <a:lnTo>
                  <a:pt x="1119" y="1082"/>
                </a:lnTo>
                <a:lnTo>
                  <a:pt x="1079" y="1123"/>
                </a:lnTo>
                <a:lnTo>
                  <a:pt x="1034" y="1159"/>
                </a:lnTo>
                <a:lnTo>
                  <a:pt x="986" y="1193"/>
                </a:lnTo>
                <a:lnTo>
                  <a:pt x="935" y="1222"/>
                </a:lnTo>
                <a:lnTo>
                  <a:pt x="882" y="1246"/>
                </a:lnTo>
                <a:lnTo>
                  <a:pt x="826" y="1265"/>
                </a:lnTo>
                <a:lnTo>
                  <a:pt x="766" y="1279"/>
                </a:lnTo>
                <a:lnTo>
                  <a:pt x="706" y="1287"/>
                </a:lnTo>
                <a:lnTo>
                  <a:pt x="643" y="1290"/>
                </a:lnTo>
                <a:lnTo>
                  <a:pt x="582" y="1287"/>
                </a:lnTo>
                <a:lnTo>
                  <a:pt x="521" y="1279"/>
                </a:lnTo>
                <a:lnTo>
                  <a:pt x="462" y="1265"/>
                </a:lnTo>
                <a:lnTo>
                  <a:pt x="406" y="1246"/>
                </a:lnTo>
                <a:lnTo>
                  <a:pt x="352" y="1222"/>
                </a:lnTo>
                <a:lnTo>
                  <a:pt x="301" y="1193"/>
                </a:lnTo>
                <a:lnTo>
                  <a:pt x="254" y="1159"/>
                </a:lnTo>
                <a:lnTo>
                  <a:pt x="209" y="1123"/>
                </a:lnTo>
                <a:lnTo>
                  <a:pt x="169" y="1082"/>
                </a:lnTo>
                <a:lnTo>
                  <a:pt x="131" y="1037"/>
                </a:lnTo>
                <a:lnTo>
                  <a:pt x="98" y="988"/>
                </a:lnTo>
                <a:lnTo>
                  <a:pt x="70" y="937"/>
                </a:lnTo>
                <a:lnTo>
                  <a:pt x="45" y="884"/>
                </a:lnTo>
                <a:lnTo>
                  <a:pt x="26" y="828"/>
                </a:lnTo>
                <a:lnTo>
                  <a:pt x="13" y="768"/>
                </a:lnTo>
                <a:lnTo>
                  <a:pt x="3" y="708"/>
                </a:lnTo>
                <a:lnTo>
                  <a:pt x="0" y="645"/>
                </a:lnTo>
                <a:lnTo>
                  <a:pt x="3" y="583"/>
                </a:lnTo>
                <a:lnTo>
                  <a:pt x="13" y="523"/>
                </a:lnTo>
                <a:lnTo>
                  <a:pt x="26" y="463"/>
                </a:lnTo>
                <a:lnTo>
                  <a:pt x="45" y="407"/>
                </a:lnTo>
                <a:lnTo>
                  <a:pt x="70" y="353"/>
                </a:lnTo>
                <a:lnTo>
                  <a:pt x="98" y="302"/>
                </a:lnTo>
                <a:lnTo>
                  <a:pt x="131" y="254"/>
                </a:lnTo>
                <a:lnTo>
                  <a:pt x="169" y="209"/>
                </a:lnTo>
                <a:lnTo>
                  <a:pt x="209" y="168"/>
                </a:lnTo>
                <a:lnTo>
                  <a:pt x="254" y="130"/>
                </a:lnTo>
                <a:lnTo>
                  <a:pt x="301" y="98"/>
                </a:lnTo>
                <a:lnTo>
                  <a:pt x="352" y="69"/>
                </a:lnTo>
                <a:lnTo>
                  <a:pt x="406" y="44"/>
                </a:lnTo>
                <a:lnTo>
                  <a:pt x="462" y="26"/>
                </a:lnTo>
                <a:lnTo>
                  <a:pt x="521" y="12"/>
                </a:lnTo>
                <a:lnTo>
                  <a:pt x="582" y="2"/>
                </a:lnTo>
                <a:lnTo>
                  <a:pt x="643" y="0"/>
                </a:lnTo>
                <a:close/>
              </a:path>
            </a:pathLst>
          </a:custGeom>
          <a:solidFill>
            <a:srgbClr val="40404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6" name="Freeform 299"/>
          <p:cNvSpPr/>
          <p:nvPr/>
        </p:nvSpPr>
        <p:spPr>
          <a:xfrm>
            <a:off x="3965760" y="4385880"/>
            <a:ext cx="93960" cy="92520"/>
          </a:xfrm>
          <a:custGeom>
            <a:avLst/>
            <a:gdLst/>
            <a:ahLst/>
            <a:rect l="l" t="t" r="r" b="b"/>
            <a:pathLst>
              <a:path w="572" h="573">
                <a:moveTo>
                  <a:pt x="285" y="0"/>
                </a:moveTo>
                <a:lnTo>
                  <a:pt x="328" y="3"/>
                </a:lnTo>
                <a:lnTo>
                  <a:pt x="369" y="12"/>
                </a:lnTo>
                <a:lnTo>
                  <a:pt x="406" y="26"/>
                </a:lnTo>
                <a:lnTo>
                  <a:pt x="441" y="46"/>
                </a:lnTo>
                <a:lnTo>
                  <a:pt x="473" y="70"/>
                </a:lnTo>
                <a:lnTo>
                  <a:pt x="501" y="98"/>
                </a:lnTo>
                <a:lnTo>
                  <a:pt x="526" y="131"/>
                </a:lnTo>
                <a:lnTo>
                  <a:pt x="545" y="166"/>
                </a:lnTo>
                <a:lnTo>
                  <a:pt x="559" y="203"/>
                </a:lnTo>
                <a:lnTo>
                  <a:pt x="569" y="244"/>
                </a:lnTo>
                <a:lnTo>
                  <a:pt x="572" y="286"/>
                </a:lnTo>
                <a:lnTo>
                  <a:pt x="569" y="328"/>
                </a:lnTo>
                <a:lnTo>
                  <a:pt x="559" y="369"/>
                </a:lnTo>
                <a:lnTo>
                  <a:pt x="545" y="407"/>
                </a:lnTo>
                <a:lnTo>
                  <a:pt x="526" y="442"/>
                </a:lnTo>
                <a:lnTo>
                  <a:pt x="501" y="475"/>
                </a:lnTo>
                <a:lnTo>
                  <a:pt x="473" y="502"/>
                </a:lnTo>
                <a:lnTo>
                  <a:pt x="441" y="527"/>
                </a:lnTo>
                <a:lnTo>
                  <a:pt x="406" y="546"/>
                </a:lnTo>
                <a:lnTo>
                  <a:pt x="369" y="561"/>
                </a:lnTo>
                <a:lnTo>
                  <a:pt x="328" y="570"/>
                </a:lnTo>
                <a:lnTo>
                  <a:pt x="285" y="573"/>
                </a:lnTo>
                <a:lnTo>
                  <a:pt x="244" y="570"/>
                </a:lnTo>
                <a:lnTo>
                  <a:pt x="203" y="561"/>
                </a:lnTo>
                <a:lnTo>
                  <a:pt x="166" y="546"/>
                </a:lnTo>
                <a:lnTo>
                  <a:pt x="131" y="527"/>
                </a:lnTo>
                <a:lnTo>
                  <a:pt x="98" y="502"/>
                </a:lnTo>
                <a:lnTo>
                  <a:pt x="71" y="475"/>
                </a:lnTo>
                <a:lnTo>
                  <a:pt x="46" y="442"/>
                </a:lnTo>
                <a:lnTo>
                  <a:pt x="27" y="407"/>
                </a:lnTo>
                <a:lnTo>
                  <a:pt x="13" y="369"/>
                </a:lnTo>
                <a:lnTo>
                  <a:pt x="3" y="328"/>
                </a:lnTo>
                <a:lnTo>
                  <a:pt x="0" y="286"/>
                </a:lnTo>
                <a:lnTo>
                  <a:pt x="143" y="286"/>
                </a:lnTo>
                <a:lnTo>
                  <a:pt x="146" y="315"/>
                </a:lnTo>
                <a:lnTo>
                  <a:pt x="154" y="342"/>
                </a:lnTo>
                <a:lnTo>
                  <a:pt x="168" y="366"/>
                </a:lnTo>
                <a:lnTo>
                  <a:pt x="185" y="388"/>
                </a:lnTo>
                <a:lnTo>
                  <a:pt x="206" y="405"/>
                </a:lnTo>
                <a:lnTo>
                  <a:pt x="231" y="418"/>
                </a:lnTo>
                <a:lnTo>
                  <a:pt x="257" y="427"/>
                </a:lnTo>
                <a:lnTo>
                  <a:pt x="285" y="430"/>
                </a:lnTo>
                <a:lnTo>
                  <a:pt x="315" y="427"/>
                </a:lnTo>
                <a:lnTo>
                  <a:pt x="341" y="418"/>
                </a:lnTo>
                <a:lnTo>
                  <a:pt x="366" y="405"/>
                </a:lnTo>
                <a:lnTo>
                  <a:pt x="387" y="388"/>
                </a:lnTo>
                <a:lnTo>
                  <a:pt x="404" y="366"/>
                </a:lnTo>
                <a:lnTo>
                  <a:pt x="418" y="342"/>
                </a:lnTo>
                <a:lnTo>
                  <a:pt x="426" y="315"/>
                </a:lnTo>
                <a:lnTo>
                  <a:pt x="429" y="286"/>
                </a:lnTo>
                <a:lnTo>
                  <a:pt x="426" y="258"/>
                </a:lnTo>
                <a:lnTo>
                  <a:pt x="418" y="231"/>
                </a:lnTo>
                <a:lnTo>
                  <a:pt x="404" y="207"/>
                </a:lnTo>
                <a:lnTo>
                  <a:pt x="387" y="185"/>
                </a:lnTo>
                <a:lnTo>
                  <a:pt x="366" y="168"/>
                </a:lnTo>
                <a:lnTo>
                  <a:pt x="341" y="154"/>
                </a:lnTo>
                <a:lnTo>
                  <a:pt x="315" y="146"/>
                </a:lnTo>
                <a:lnTo>
                  <a:pt x="285" y="143"/>
                </a:lnTo>
                <a:lnTo>
                  <a:pt x="285" y="0"/>
                </a:lnTo>
                <a:close/>
              </a:path>
            </a:pathLst>
          </a:custGeom>
          <a:solidFill>
            <a:srgbClr val="40404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7" name="Freeform 447"/>
          <p:cNvSpPr/>
          <p:nvPr/>
        </p:nvSpPr>
        <p:spPr>
          <a:xfrm>
            <a:off x="6503760" y="4157280"/>
            <a:ext cx="503640" cy="502560"/>
          </a:xfrm>
          <a:custGeom>
            <a:avLst/>
            <a:gdLst/>
            <a:ahLst/>
            <a:rect l="l" t="t" r="r" b="b"/>
            <a:pathLst>
              <a:path w="3376" h="3366">
                <a:moveTo>
                  <a:pt x="2162" y="1342"/>
                </a:moveTo>
                <a:lnTo>
                  <a:pt x="2078" y="1344"/>
                </a:lnTo>
                <a:lnTo>
                  <a:pt x="1995" y="1351"/>
                </a:lnTo>
                <a:lnTo>
                  <a:pt x="1915" y="1363"/>
                </a:lnTo>
                <a:lnTo>
                  <a:pt x="1837" y="1381"/>
                </a:lnTo>
                <a:lnTo>
                  <a:pt x="1761" y="1402"/>
                </a:lnTo>
                <a:lnTo>
                  <a:pt x="1687" y="1428"/>
                </a:lnTo>
                <a:lnTo>
                  <a:pt x="1618" y="1457"/>
                </a:lnTo>
                <a:lnTo>
                  <a:pt x="1551" y="1490"/>
                </a:lnTo>
                <a:lnTo>
                  <a:pt x="1488" y="1528"/>
                </a:lnTo>
                <a:lnTo>
                  <a:pt x="1429" y="1568"/>
                </a:lnTo>
                <a:lnTo>
                  <a:pt x="1372" y="1612"/>
                </a:lnTo>
                <a:lnTo>
                  <a:pt x="1321" y="1658"/>
                </a:lnTo>
                <a:lnTo>
                  <a:pt x="1274" y="1708"/>
                </a:lnTo>
                <a:lnTo>
                  <a:pt x="1232" y="1760"/>
                </a:lnTo>
                <a:lnTo>
                  <a:pt x="1194" y="1815"/>
                </a:lnTo>
                <a:lnTo>
                  <a:pt x="1162" y="1872"/>
                </a:lnTo>
                <a:lnTo>
                  <a:pt x="1134" y="1931"/>
                </a:lnTo>
                <a:lnTo>
                  <a:pt x="1113" y="1992"/>
                </a:lnTo>
                <a:lnTo>
                  <a:pt x="1097" y="2055"/>
                </a:lnTo>
                <a:lnTo>
                  <a:pt x="1088" y="2119"/>
                </a:lnTo>
                <a:lnTo>
                  <a:pt x="1085" y="2186"/>
                </a:lnTo>
                <a:lnTo>
                  <a:pt x="1088" y="2251"/>
                </a:lnTo>
                <a:lnTo>
                  <a:pt x="1097" y="2315"/>
                </a:lnTo>
                <a:lnTo>
                  <a:pt x="1113" y="2378"/>
                </a:lnTo>
                <a:lnTo>
                  <a:pt x="1134" y="2439"/>
                </a:lnTo>
                <a:lnTo>
                  <a:pt x="1162" y="2499"/>
                </a:lnTo>
                <a:lnTo>
                  <a:pt x="1194" y="2556"/>
                </a:lnTo>
                <a:lnTo>
                  <a:pt x="1232" y="2610"/>
                </a:lnTo>
                <a:lnTo>
                  <a:pt x="1274" y="2662"/>
                </a:lnTo>
                <a:lnTo>
                  <a:pt x="1321" y="2712"/>
                </a:lnTo>
                <a:lnTo>
                  <a:pt x="1372" y="2759"/>
                </a:lnTo>
                <a:lnTo>
                  <a:pt x="1429" y="2802"/>
                </a:lnTo>
                <a:lnTo>
                  <a:pt x="1488" y="2843"/>
                </a:lnTo>
                <a:lnTo>
                  <a:pt x="1551" y="2880"/>
                </a:lnTo>
                <a:lnTo>
                  <a:pt x="1618" y="2913"/>
                </a:lnTo>
                <a:lnTo>
                  <a:pt x="1687" y="2942"/>
                </a:lnTo>
                <a:lnTo>
                  <a:pt x="1761" y="2968"/>
                </a:lnTo>
                <a:lnTo>
                  <a:pt x="1837" y="2989"/>
                </a:lnTo>
                <a:lnTo>
                  <a:pt x="1915" y="3007"/>
                </a:lnTo>
                <a:lnTo>
                  <a:pt x="1995" y="3019"/>
                </a:lnTo>
                <a:lnTo>
                  <a:pt x="2078" y="3026"/>
                </a:lnTo>
                <a:lnTo>
                  <a:pt x="2162" y="3028"/>
                </a:lnTo>
                <a:lnTo>
                  <a:pt x="2227" y="3027"/>
                </a:lnTo>
                <a:lnTo>
                  <a:pt x="2293" y="3022"/>
                </a:lnTo>
                <a:lnTo>
                  <a:pt x="2360" y="3013"/>
                </a:lnTo>
                <a:lnTo>
                  <a:pt x="2426" y="3001"/>
                </a:lnTo>
                <a:lnTo>
                  <a:pt x="2491" y="2985"/>
                </a:lnTo>
                <a:lnTo>
                  <a:pt x="2554" y="2967"/>
                </a:lnTo>
                <a:lnTo>
                  <a:pt x="2614" y="2944"/>
                </a:lnTo>
                <a:lnTo>
                  <a:pt x="3031" y="3106"/>
                </a:lnTo>
                <a:lnTo>
                  <a:pt x="2902" y="2796"/>
                </a:lnTo>
                <a:lnTo>
                  <a:pt x="2904" y="2795"/>
                </a:lnTo>
                <a:lnTo>
                  <a:pt x="2910" y="2790"/>
                </a:lnTo>
                <a:lnTo>
                  <a:pt x="2921" y="2783"/>
                </a:lnTo>
                <a:lnTo>
                  <a:pt x="2934" y="2773"/>
                </a:lnTo>
                <a:lnTo>
                  <a:pt x="2950" y="2758"/>
                </a:lnTo>
                <a:lnTo>
                  <a:pt x="2969" y="2742"/>
                </a:lnTo>
                <a:lnTo>
                  <a:pt x="2989" y="2724"/>
                </a:lnTo>
                <a:lnTo>
                  <a:pt x="3012" y="2701"/>
                </a:lnTo>
                <a:lnTo>
                  <a:pt x="3035" y="2677"/>
                </a:lnTo>
                <a:lnTo>
                  <a:pt x="3058" y="2649"/>
                </a:lnTo>
                <a:lnTo>
                  <a:pt x="3083" y="2619"/>
                </a:lnTo>
                <a:lnTo>
                  <a:pt x="3106" y="2587"/>
                </a:lnTo>
                <a:lnTo>
                  <a:pt x="3130" y="2552"/>
                </a:lnTo>
                <a:lnTo>
                  <a:pt x="3151" y="2514"/>
                </a:lnTo>
                <a:lnTo>
                  <a:pt x="3173" y="2474"/>
                </a:lnTo>
                <a:lnTo>
                  <a:pt x="3191" y="2431"/>
                </a:lnTo>
                <a:lnTo>
                  <a:pt x="3208" y="2386"/>
                </a:lnTo>
                <a:lnTo>
                  <a:pt x="3221" y="2339"/>
                </a:lnTo>
                <a:lnTo>
                  <a:pt x="3230" y="2290"/>
                </a:lnTo>
                <a:lnTo>
                  <a:pt x="3238" y="2239"/>
                </a:lnTo>
                <a:lnTo>
                  <a:pt x="3240" y="2186"/>
                </a:lnTo>
                <a:lnTo>
                  <a:pt x="3237" y="2119"/>
                </a:lnTo>
                <a:lnTo>
                  <a:pt x="3226" y="2055"/>
                </a:lnTo>
                <a:lnTo>
                  <a:pt x="3211" y="1992"/>
                </a:lnTo>
                <a:lnTo>
                  <a:pt x="3189" y="1931"/>
                </a:lnTo>
                <a:lnTo>
                  <a:pt x="3163" y="1872"/>
                </a:lnTo>
                <a:lnTo>
                  <a:pt x="3130" y="1814"/>
                </a:lnTo>
                <a:lnTo>
                  <a:pt x="3093" y="1760"/>
                </a:lnTo>
                <a:lnTo>
                  <a:pt x="3050" y="1708"/>
                </a:lnTo>
                <a:lnTo>
                  <a:pt x="3003" y="1658"/>
                </a:lnTo>
                <a:lnTo>
                  <a:pt x="2951" y="1611"/>
                </a:lnTo>
                <a:lnTo>
                  <a:pt x="2896" y="1568"/>
                </a:lnTo>
                <a:lnTo>
                  <a:pt x="2837" y="1527"/>
                </a:lnTo>
                <a:lnTo>
                  <a:pt x="2773" y="1490"/>
                </a:lnTo>
                <a:lnTo>
                  <a:pt x="2706" y="1457"/>
                </a:lnTo>
                <a:lnTo>
                  <a:pt x="2637" y="1428"/>
                </a:lnTo>
                <a:lnTo>
                  <a:pt x="2563" y="1402"/>
                </a:lnTo>
                <a:lnTo>
                  <a:pt x="2488" y="1381"/>
                </a:lnTo>
                <a:lnTo>
                  <a:pt x="2409" y="1363"/>
                </a:lnTo>
                <a:lnTo>
                  <a:pt x="2329" y="1351"/>
                </a:lnTo>
                <a:lnTo>
                  <a:pt x="2246" y="1344"/>
                </a:lnTo>
                <a:lnTo>
                  <a:pt x="2162" y="1342"/>
                </a:lnTo>
                <a:close/>
                <a:moveTo>
                  <a:pt x="1221" y="146"/>
                </a:moveTo>
                <a:lnTo>
                  <a:pt x="1137" y="149"/>
                </a:lnTo>
                <a:lnTo>
                  <a:pt x="1055" y="157"/>
                </a:lnTo>
                <a:lnTo>
                  <a:pt x="974" y="169"/>
                </a:lnTo>
                <a:lnTo>
                  <a:pt x="896" y="186"/>
                </a:lnTo>
                <a:lnTo>
                  <a:pt x="820" y="208"/>
                </a:lnTo>
                <a:lnTo>
                  <a:pt x="748" y="233"/>
                </a:lnTo>
                <a:lnTo>
                  <a:pt x="678" y="263"/>
                </a:lnTo>
                <a:lnTo>
                  <a:pt x="610" y="296"/>
                </a:lnTo>
                <a:lnTo>
                  <a:pt x="548" y="332"/>
                </a:lnTo>
                <a:lnTo>
                  <a:pt x="488" y="373"/>
                </a:lnTo>
                <a:lnTo>
                  <a:pt x="432" y="417"/>
                </a:lnTo>
                <a:lnTo>
                  <a:pt x="380" y="463"/>
                </a:lnTo>
                <a:lnTo>
                  <a:pt x="333" y="513"/>
                </a:lnTo>
                <a:lnTo>
                  <a:pt x="291" y="566"/>
                </a:lnTo>
                <a:lnTo>
                  <a:pt x="253" y="621"/>
                </a:lnTo>
                <a:lnTo>
                  <a:pt x="221" y="677"/>
                </a:lnTo>
                <a:lnTo>
                  <a:pt x="194" y="736"/>
                </a:lnTo>
                <a:lnTo>
                  <a:pt x="172" y="798"/>
                </a:lnTo>
                <a:lnTo>
                  <a:pt x="157" y="860"/>
                </a:lnTo>
                <a:lnTo>
                  <a:pt x="148" y="925"/>
                </a:lnTo>
                <a:lnTo>
                  <a:pt x="145" y="990"/>
                </a:lnTo>
                <a:lnTo>
                  <a:pt x="147" y="1044"/>
                </a:lnTo>
                <a:lnTo>
                  <a:pt x="153" y="1095"/>
                </a:lnTo>
                <a:lnTo>
                  <a:pt x="163" y="1145"/>
                </a:lnTo>
                <a:lnTo>
                  <a:pt x="176" y="1193"/>
                </a:lnTo>
                <a:lnTo>
                  <a:pt x="193" y="1238"/>
                </a:lnTo>
                <a:lnTo>
                  <a:pt x="211" y="1279"/>
                </a:lnTo>
                <a:lnTo>
                  <a:pt x="232" y="1319"/>
                </a:lnTo>
                <a:lnTo>
                  <a:pt x="254" y="1357"/>
                </a:lnTo>
                <a:lnTo>
                  <a:pt x="277" y="1392"/>
                </a:lnTo>
                <a:lnTo>
                  <a:pt x="300" y="1425"/>
                </a:lnTo>
                <a:lnTo>
                  <a:pt x="325" y="1454"/>
                </a:lnTo>
                <a:lnTo>
                  <a:pt x="349" y="1482"/>
                </a:lnTo>
                <a:lnTo>
                  <a:pt x="372" y="1507"/>
                </a:lnTo>
                <a:lnTo>
                  <a:pt x="394" y="1529"/>
                </a:lnTo>
                <a:lnTo>
                  <a:pt x="415" y="1547"/>
                </a:lnTo>
                <a:lnTo>
                  <a:pt x="434" y="1564"/>
                </a:lnTo>
                <a:lnTo>
                  <a:pt x="449" y="1577"/>
                </a:lnTo>
                <a:lnTo>
                  <a:pt x="464" y="1588"/>
                </a:lnTo>
                <a:lnTo>
                  <a:pt x="473" y="1595"/>
                </a:lnTo>
                <a:lnTo>
                  <a:pt x="480" y="1601"/>
                </a:lnTo>
                <a:lnTo>
                  <a:pt x="482" y="1602"/>
                </a:lnTo>
                <a:lnTo>
                  <a:pt x="352" y="1910"/>
                </a:lnTo>
                <a:lnTo>
                  <a:pt x="761" y="1750"/>
                </a:lnTo>
                <a:lnTo>
                  <a:pt x="764" y="1750"/>
                </a:lnTo>
                <a:lnTo>
                  <a:pt x="771" y="1753"/>
                </a:lnTo>
                <a:lnTo>
                  <a:pt x="783" y="1756"/>
                </a:lnTo>
                <a:lnTo>
                  <a:pt x="799" y="1760"/>
                </a:lnTo>
                <a:lnTo>
                  <a:pt x="817" y="1765"/>
                </a:lnTo>
                <a:lnTo>
                  <a:pt x="839" y="1771"/>
                </a:lnTo>
                <a:lnTo>
                  <a:pt x="861" y="1778"/>
                </a:lnTo>
                <a:lnTo>
                  <a:pt x="885" y="1784"/>
                </a:lnTo>
                <a:lnTo>
                  <a:pt x="911" y="1790"/>
                </a:lnTo>
                <a:lnTo>
                  <a:pt x="935" y="1796"/>
                </a:lnTo>
                <a:lnTo>
                  <a:pt x="960" y="1801"/>
                </a:lnTo>
                <a:lnTo>
                  <a:pt x="982" y="1805"/>
                </a:lnTo>
                <a:lnTo>
                  <a:pt x="1004" y="1808"/>
                </a:lnTo>
                <a:lnTo>
                  <a:pt x="1023" y="1810"/>
                </a:lnTo>
                <a:lnTo>
                  <a:pt x="1057" y="1748"/>
                </a:lnTo>
                <a:lnTo>
                  <a:pt x="1097" y="1688"/>
                </a:lnTo>
                <a:lnTo>
                  <a:pt x="1141" y="1630"/>
                </a:lnTo>
                <a:lnTo>
                  <a:pt x="1191" y="1575"/>
                </a:lnTo>
                <a:lnTo>
                  <a:pt x="1245" y="1524"/>
                </a:lnTo>
                <a:lnTo>
                  <a:pt x="1302" y="1475"/>
                </a:lnTo>
                <a:lnTo>
                  <a:pt x="1365" y="1429"/>
                </a:lnTo>
                <a:lnTo>
                  <a:pt x="1431" y="1387"/>
                </a:lnTo>
                <a:lnTo>
                  <a:pt x="1499" y="1348"/>
                </a:lnTo>
                <a:lnTo>
                  <a:pt x="1572" y="1313"/>
                </a:lnTo>
                <a:lnTo>
                  <a:pt x="1648" y="1283"/>
                </a:lnTo>
                <a:lnTo>
                  <a:pt x="1727" y="1256"/>
                </a:lnTo>
                <a:lnTo>
                  <a:pt x="1808" y="1234"/>
                </a:lnTo>
                <a:lnTo>
                  <a:pt x="1892" y="1217"/>
                </a:lnTo>
                <a:lnTo>
                  <a:pt x="1978" y="1204"/>
                </a:lnTo>
                <a:lnTo>
                  <a:pt x="2065" y="1197"/>
                </a:lnTo>
                <a:lnTo>
                  <a:pt x="2156" y="1194"/>
                </a:lnTo>
                <a:lnTo>
                  <a:pt x="2217" y="1195"/>
                </a:lnTo>
                <a:lnTo>
                  <a:pt x="2279" y="1199"/>
                </a:lnTo>
                <a:lnTo>
                  <a:pt x="2293" y="1147"/>
                </a:lnTo>
                <a:lnTo>
                  <a:pt x="2304" y="1093"/>
                </a:lnTo>
                <a:lnTo>
                  <a:pt x="2312" y="1039"/>
                </a:lnTo>
                <a:lnTo>
                  <a:pt x="2314" y="983"/>
                </a:lnTo>
                <a:lnTo>
                  <a:pt x="2307" y="915"/>
                </a:lnTo>
                <a:lnTo>
                  <a:pt x="2295" y="849"/>
                </a:lnTo>
                <a:lnTo>
                  <a:pt x="2277" y="783"/>
                </a:lnTo>
                <a:lnTo>
                  <a:pt x="2252" y="720"/>
                </a:lnTo>
                <a:lnTo>
                  <a:pt x="2220" y="660"/>
                </a:lnTo>
                <a:lnTo>
                  <a:pt x="2184" y="600"/>
                </a:lnTo>
                <a:lnTo>
                  <a:pt x="2142" y="544"/>
                </a:lnTo>
                <a:lnTo>
                  <a:pt x="2094" y="491"/>
                </a:lnTo>
                <a:lnTo>
                  <a:pt x="2043" y="441"/>
                </a:lnTo>
                <a:lnTo>
                  <a:pt x="1985" y="394"/>
                </a:lnTo>
                <a:lnTo>
                  <a:pt x="1925" y="350"/>
                </a:lnTo>
                <a:lnTo>
                  <a:pt x="1859" y="310"/>
                </a:lnTo>
                <a:lnTo>
                  <a:pt x="1791" y="273"/>
                </a:lnTo>
                <a:lnTo>
                  <a:pt x="1718" y="241"/>
                </a:lnTo>
                <a:lnTo>
                  <a:pt x="1642" y="213"/>
                </a:lnTo>
                <a:lnTo>
                  <a:pt x="1563" y="190"/>
                </a:lnTo>
                <a:lnTo>
                  <a:pt x="1481" y="171"/>
                </a:lnTo>
                <a:lnTo>
                  <a:pt x="1397" y="158"/>
                </a:lnTo>
                <a:lnTo>
                  <a:pt x="1311" y="149"/>
                </a:lnTo>
                <a:lnTo>
                  <a:pt x="1221" y="146"/>
                </a:lnTo>
                <a:close/>
                <a:moveTo>
                  <a:pt x="1221" y="0"/>
                </a:moveTo>
                <a:lnTo>
                  <a:pt x="1313" y="2"/>
                </a:lnTo>
                <a:lnTo>
                  <a:pt x="1402" y="10"/>
                </a:lnTo>
                <a:lnTo>
                  <a:pt x="1489" y="24"/>
                </a:lnTo>
                <a:lnTo>
                  <a:pt x="1574" y="42"/>
                </a:lnTo>
                <a:lnTo>
                  <a:pt x="1656" y="64"/>
                </a:lnTo>
                <a:lnTo>
                  <a:pt x="1736" y="91"/>
                </a:lnTo>
                <a:lnTo>
                  <a:pt x="1813" y="123"/>
                </a:lnTo>
                <a:lnTo>
                  <a:pt x="1886" y="159"/>
                </a:lnTo>
                <a:lnTo>
                  <a:pt x="1957" y="198"/>
                </a:lnTo>
                <a:lnTo>
                  <a:pt x="2022" y="241"/>
                </a:lnTo>
                <a:lnTo>
                  <a:pt x="2085" y="288"/>
                </a:lnTo>
                <a:lnTo>
                  <a:pt x="2143" y="339"/>
                </a:lnTo>
                <a:lnTo>
                  <a:pt x="2197" y="393"/>
                </a:lnTo>
                <a:lnTo>
                  <a:pt x="2246" y="449"/>
                </a:lnTo>
                <a:lnTo>
                  <a:pt x="2290" y="508"/>
                </a:lnTo>
                <a:lnTo>
                  <a:pt x="2329" y="570"/>
                </a:lnTo>
                <a:lnTo>
                  <a:pt x="2363" y="634"/>
                </a:lnTo>
                <a:lnTo>
                  <a:pt x="2390" y="701"/>
                </a:lnTo>
                <a:lnTo>
                  <a:pt x="2413" y="768"/>
                </a:lnTo>
                <a:lnTo>
                  <a:pt x="2429" y="839"/>
                </a:lnTo>
                <a:lnTo>
                  <a:pt x="2439" y="910"/>
                </a:lnTo>
                <a:lnTo>
                  <a:pt x="2443" y="984"/>
                </a:lnTo>
                <a:lnTo>
                  <a:pt x="2440" y="1041"/>
                </a:lnTo>
                <a:lnTo>
                  <a:pt x="2434" y="1099"/>
                </a:lnTo>
                <a:lnTo>
                  <a:pt x="2422" y="1158"/>
                </a:lnTo>
                <a:lnTo>
                  <a:pt x="2407" y="1216"/>
                </a:lnTo>
                <a:lnTo>
                  <a:pt x="2493" y="1233"/>
                </a:lnTo>
                <a:lnTo>
                  <a:pt x="2577" y="1255"/>
                </a:lnTo>
                <a:lnTo>
                  <a:pt x="2658" y="1283"/>
                </a:lnTo>
                <a:lnTo>
                  <a:pt x="2736" y="1313"/>
                </a:lnTo>
                <a:lnTo>
                  <a:pt x="2811" y="1349"/>
                </a:lnTo>
                <a:lnTo>
                  <a:pt x="2882" y="1388"/>
                </a:lnTo>
                <a:lnTo>
                  <a:pt x="2949" y="1432"/>
                </a:lnTo>
                <a:lnTo>
                  <a:pt x="3012" y="1479"/>
                </a:lnTo>
                <a:lnTo>
                  <a:pt x="3071" y="1529"/>
                </a:lnTo>
                <a:lnTo>
                  <a:pt x="3126" y="1582"/>
                </a:lnTo>
                <a:lnTo>
                  <a:pt x="3176" y="1639"/>
                </a:lnTo>
                <a:lnTo>
                  <a:pt x="3221" y="1699"/>
                </a:lnTo>
                <a:lnTo>
                  <a:pt x="3260" y="1761"/>
                </a:lnTo>
                <a:lnTo>
                  <a:pt x="3295" y="1826"/>
                </a:lnTo>
                <a:lnTo>
                  <a:pt x="3324" y="1892"/>
                </a:lnTo>
                <a:lnTo>
                  <a:pt x="3346" y="1962"/>
                </a:lnTo>
                <a:lnTo>
                  <a:pt x="3363" y="2032"/>
                </a:lnTo>
                <a:lnTo>
                  <a:pt x="3372" y="2105"/>
                </a:lnTo>
                <a:lnTo>
                  <a:pt x="3376" y="2178"/>
                </a:lnTo>
                <a:lnTo>
                  <a:pt x="3373" y="2243"/>
                </a:lnTo>
                <a:lnTo>
                  <a:pt x="3365" y="2307"/>
                </a:lnTo>
                <a:lnTo>
                  <a:pt x="3352" y="2372"/>
                </a:lnTo>
                <a:lnTo>
                  <a:pt x="3334" y="2434"/>
                </a:lnTo>
                <a:lnTo>
                  <a:pt x="3310" y="2495"/>
                </a:lnTo>
                <a:lnTo>
                  <a:pt x="3282" y="2556"/>
                </a:lnTo>
                <a:lnTo>
                  <a:pt x="3249" y="2615"/>
                </a:lnTo>
                <a:lnTo>
                  <a:pt x="3210" y="2672"/>
                </a:lnTo>
                <a:lnTo>
                  <a:pt x="3167" y="2728"/>
                </a:lnTo>
                <a:lnTo>
                  <a:pt x="3120" y="2781"/>
                </a:lnTo>
                <a:lnTo>
                  <a:pt x="3066" y="2832"/>
                </a:lnTo>
                <a:lnTo>
                  <a:pt x="3289" y="3366"/>
                </a:lnTo>
                <a:lnTo>
                  <a:pt x="2614" y="3092"/>
                </a:lnTo>
                <a:lnTo>
                  <a:pt x="2524" y="3117"/>
                </a:lnTo>
                <a:lnTo>
                  <a:pt x="2433" y="3137"/>
                </a:lnTo>
                <a:lnTo>
                  <a:pt x="2341" y="3151"/>
                </a:lnTo>
                <a:lnTo>
                  <a:pt x="2248" y="3159"/>
                </a:lnTo>
                <a:lnTo>
                  <a:pt x="2155" y="3161"/>
                </a:lnTo>
                <a:lnTo>
                  <a:pt x="2063" y="3158"/>
                </a:lnTo>
                <a:lnTo>
                  <a:pt x="1974" y="3151"/>
                </a:lnTo>
                <a:lnTo>
                  <a:pt x="1887" y="3138"/>
                </a:lnTo>
                <a:lnTo>
                  <a:pt x="1802" y="3119"/>
                </a:lnTo>
                <a:lnTo>
                  <a:pt x="1719" y="3097"/>
                </a:lnTo>
                <a:lnTo>
                  <a:pt x="1640" y="3069"/>
                </a:lnTo>
                <a:lnTo>
                  <a:pt x="1563" y="3039"/>
                </a:lnTo>
                <a:lnTo>
                  <a:pt x="1489" y="3003"/>
                </a:lnTo>
                <a:lnTo>
                  <a:pt x="1419" y="2963"/>
                </a:lnTo>
                <a:lnTo>
                  <a:pt x="1353" y="2919"/>
                </a:lnTo>
                <a:lnTo>
                  <a:pt x="1291" y="2873"/>
                </a:lnTo>
                <a:lnTo>
                  <a:pt x="1233" y="2822"/>
                </a:lnTo>
                <a:lnTo>
                  <a:pt x="1179" y="2769"/>
                </a:lnTo>
                <a:lnTo>
                  <a:pt x="1130" y="2712"/>
                </a:lnTo>
                <a:lnTo>
                  <a:pt x="1086" y="2653"/>
                </a:lnTo>
                <a:lnTo>
                  <a:pt x="1047" y="2592"/>
                </a:lnTo>
                <a:lnTo>
                  <a:pt x="1013" y="2527"/>
                </a:lnTo>
                <a:lnTo>
                  <a:pt x="986" y="2461"/>
                </a:lnTo>
                <a:lnTo>
                  <a:pt x="963" y="2392"/>
                </a:lnTo>
                <a:lnTo>
                  <a:pt x="947" y="2323"/>
                </a:lnTo>
                <a:lnTo>
                  <a:pt x="937" y="2251"/>
                </a:lnTo>
                <a:lnTo>
                  <a:pt x="933" y="2177"/>
                </a:lnTo>
                <a:lnTo>
                  <a:pt x="936" y="2118"/>
                </a:lnTo>
                <a:lnTo>
                  <a:pt x="942" y="2060"/>
                </a:lnTo>
                <a:lnTo>
                  <a:pt x="953" y="2002"/>
                </a:lnTo>
                <a:lnTo>
                  <a:pt x="968" y="1945"/>
                </a:lnTo>
                <a:lnTo>
                  <a:pt x="897" y="1931"/>
                </a:lnTo>
                <a:lnTo>
                  <a:pt x="828" y="1916"/>
                </a:lnTo>
                <a:lnTo>
                  <a:pt x="761" y="1896"/>
                </a:lnTo>
                <a:lnTo>
                  <a:pt x="86" y="2170"/>
                </a:lnTo>
                <a:lnTo>
                  <a:pt x="309" y="1636"/>
                </a:lnTo>
                <a:lnTo>
                  <a:pt x="251" y="1581"/>
                </a:lnTo>
                <a:lnTo>
                  <a:pt x="200" y="1522"/>
                </a:lnTo>
                <a:lnTo>
                  <a:pt x="154" y="1462"/>
                </a:lnTo>
                <a:lnTo>
                  <a:pt x="113" y="1399"/>
                </a:lnTo>
                <a:lnTo>
                  <a:pt x="79" y="1334"/>
                </a:lnTo>
                <a:lnTo>
                  <a:pt x="51" y="1267"/>
                </a:lnTo>
                <a:lnTo>
                  <a:pt x="29" y="1199"/>
                </a:lnTo>
                <a:lnTo>
                  <a:pt x="13" y="1128"/>
                </a:lnTo>
                <a:lnTo>
                  <a:pt x="3" y="1057"/>
                </a:lnTo>
                <a:lnTo>
                  <a:pt x="0" y="984"/>
                </a:lnTo>
                <a:lnTo>
                  <a:pt x="3" y="910"/>
                </a:lnTo>
                <a:lnTo>
                  <a:pt x="13" y="839"/>
                </a:lnTo>
                <a:lnTo>
                  <a:pt x="30" y="768"/>
                </a:lnTo>
                <a:lnTo>
                  <a:pt x="52" y="701"/>
                </a:lnTo>
                <a:lnTo>
                  <a:pt x="80" y="634"/>
                </a:lnTo>
                <a:lnTo>
                  <a:pt x="114" y="570"/>
                </a:lnTo>
                <a:lnTo>
                  <a:pt x="153" y="508"/>
                </a:lnTo>
                <a:lnTo>
                  <a:pt x="197" y="449"/>
                </a:lnTo>
                <a:lnTo>
                  <a:pt x="246" y="393"/>
                </a:lnTo>
                <a:lnTo>
                  <a:pt x="299" y="339"/>
                </a:lnTo>
                <a:lnTo>
                  <a:pt x="358" y="288"/>
                </a:lnTo>
                <a:lnTo>
                  <a:pt x="419" y="241"/>
                </a:lnTo>
                <a:lnTo>
                  <a:pt x="486" y="198"/>
                </a:lnTo>
                <a:lnTo>
                  <a:pt x="556" y="159"/>
                </a:lnTo>
                <a:lnTo>
                  <a:pt x="630" y="123"/>
                </a:lnTo>
                <a:lnTo>
                  <a:pt x="706" y="91"/>
                </a:lnTo>
                <a:lnTo>
                  <a:pt x="786" y="64"/>
                </a:lnTo>
                <a:lnTo>
                  <a:pt x="868" y="42"/>
                </a:lnTo>
                <a:lnTo>
                  <a:pt x="953" y="24"/>
                </a:lnTo>
                <a:lnTo>
                  <a:pt x="1040" y="10"/>
                </a:lnTo>
                <a:lnTo>
                  <a:pt x="1130" y="2"/>
                </a:lnTo>
                <a:lnTo>
                  <a:pt x="1221" y="0"/>
                </a:lnTo>
                <a:close/>
              </a:path>
            </a:pathLst>
          </a:custGeom>
          <a:solidFill>
            <a:srgbClr val="40404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8" name="Oval 16"/>
          <p:cNvSpPr/>
          <p:nvPr/>
        </p:nvSpPr>
        <p:spPr>
          <a:xfrm rot="18900000">
            <a:off x="9042480" y="3901320"/>
            <a:ext cx="1028160" cy="1028160"/>
          </a:xfrm>
          <a:prstGeom prst="ellipse">
            <a:avLst/>
          </a:prstGeom>
          <a:solidFill>
            <a:srgbClr val="03318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9" name="Freeform 24"/>
          <p:cNvSpPr/>
          <p:nvPr/>
        </p:nvSpPr>
        <p:spPr>
          <a:xfrm rot="18900000">
            <a:off x="9142560" y="3999240"/>
            <a:ext cx="829080" cy="829080"/>
          </a:xfrm>
          <a:custGeom>
            <a:avLst/>
            <a:gdLst/>
            <a:ahLst/>
            <a:rect l="l" t="t" r="r" b="b"/>
            <a:pathLst>
              <a:path w="319" h="319">
                <a:moveTo>
                  <a:pt x="319" y="160"/>
                </a:moveTo>
                <a:cubicBezTo>
                  <a:pt x="319" y="248"/>
                  <a:pt x="248" y="319"/>
                  <a:pt x="160" y="319"/>
                </a:cubicBezTo>
                <a:cubicBezTo>
                  <a:pt x="72" y="319"/>
                  <a:pt x="0" y="248"/>
                  <a:pt x="0" y="159"/>
                </a:cubicBezTo>
                <a:cubicBezTo>
                  <a:pt x="0" y="71"/>
                  <a:pt x="72" y="0"/>
                  <a:pt x="160" y="0"/>
                </a:cubicBezTo>
                <a:cubicBezTo>
                  <a:pt x="248" y="0"/>
                  <a:pt x="319" y="71"/>
                  <a:pt x="319" y="160"/>
                </a:cubicBez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0" name="Freeform 29"/>
          <p:cNvSpPr/>
          <p:nvPr/>
        </p:nvSpPr>
        <p:spPr>
          <a:xfrm rot="2700000">
            <a:off x="9391680" y="4113000"/>
            <a:ext cx="378000" cy="587520"/>
          </a:xfrm>
          <a:custGeom>
            <a:avLst/>
            <a:gdLst/>
            <a:ahLst/>
            <a:rect l="l" t="t" r="r" b="b"/>
            <a:pathLst>
              <a:path w="2155" h="3337">
                <a:moveTo>
                  <a:pt x="730" y="852"/>
                </a:moveTo>
                <a:lnTo>
                  <a:pt x="690" y="967"/>
                </a:lnTo>
                <a:lnTo>
                  <a:pt x="653" y="1084"/>
                </a:lnTo>
                <a:lnTo>
                  <a:pt x="622" y="1203"/>
                </a:lnTo>
                <a:lnTo>
                  <a:pt x="594" y="1326"/>
                </a:lnTo>
                <a:lnTo>
                  <a:pt x="572" y="1451"/>
                </a:lnTo>
                <a:lnTo>
                  <a:pt x="554" y="1578"/>
                </a:lnTo>
                <a:lnTo>
                  <a:pt x="541" y="1706"/>
                </a:lnTo>
                <a:lnTo>
                  <a:pt x="534" y="1837"/>
                </a:lnTo>
                <a:lnTo>
                  <a:pt x="531" y="1969"/>
                </a:lnTo>
                <a:lnTo>
                  <a:pt x="531" y="2097"/>
                </a:lnTo>
                <a:lnTo>
                  <a:pt x="536" y="2225"/>
                </a:lnTo>
                <a:lnTo>
                  <a:pt x="547" y="2352"/>
                </a:lnTo>
                <a:lnTo>
                  <a:pt x="564" y="2478"/>
                </a:lnTo>
                <a:lnTo>
                  <a:pt x="585" y="2601"/>
                </a:lnTo>
                <a:lnTo>
                  <a:pt x="612" y="2724"/>
                </a:lnTo>
                <a:lnTo>
                  <a:pt x="644" y="2845"/>
                </a:lnTo>
                <a:lnTo>
                  <a:pt x="682" y="2965"/>
                </a:lnTo>
                <a:lnTo>
                  <a:pt x="1005" y="2965"/>
                </a:lnTo>
                <a:lnTo>
                  <a:pt x="1005" y="2534"/>
                </a:lnTo>
                <a:lnTo>
                  <a:pt x="1149" y="2534"/>
                </a:lnTo>
                <a:lnTo>
                  <a:pt x="1149" y="2965"/>
                </a:lnTo>
                <a:lnTo>
                  <a:pt x="1479" y="2965"/>
                </a:lnTo>
                <a:lnTo>
                  <a:pt x="1517" y="2845"/>
                </a:lnTo>
                <a:lnTo>
                  <a:pt x="1550" y="2725"/>
                </a:lnTo>
                <a:lnTo>
                  <a:pt x="1577" y="2603"/>
                </a:lnTo>
                <a:lnTo>
                  <a:pt x="1598" y="2480"/>
                </a:lnTo>
                <a:lnTo>
                  <a:pt x="1616" y="2355"/>
                </a:lnTo>
                <a:lnTo>
                  <a:pt x="1628" y="2228"/>
                </a:lnTo>
                <a:lnTo>
                  <a:pt x="1635" y="2099"/>
                </a:lnTo>
                <a:lnTo>
                  <a:pt x="1637" y="1969"/>
                </a:lnTo>
                <a:lnTo>
                  <a:pt x="1635" y="1838"/>
                </a:lnTo>
                <a:lnTo>
                  <a:pt x="1627" y="1709"/>
                </a:lnTo>
                <a:lnTo>
                  <a:pt x="1614" y="1580"/>
                </a:lnTo>
                <a:lnTo>
                  <a:pt x="1596" y="1453"/>
                </a:lnTo>
                <a:lnTo>
                  <a:pt x="1573" y="1328"/>
                </a:lnTo>
                <a:lnTo>
                  <a:pt x="1545" y="1205"/>
                </a:lnTo>
                <a:lnTo>
                  <a:pt x="1514" y="1085"/>
                </a:lnTo>
                <a:lnTo>
                  <a:pt x="1476" y="967"/>
                </a:lnTo>
                <a:lnTo>
                  <a:pt x="1436" y="852"/>
                </a:lnTo>
                <a:lnTo>
                  <a:pt x="730" y="852"/>
                </a:lnTo>
                <a:close/>
                <a:moveTo>
                  <a:pt x="1085" y="222"/>
                </a:moveTo>
                <a:lnTo>
                  <a:pt x="1029" y="295"/>
                </a:lnTo>
                <a:lnTo>
                  <a:pt x="976" y="372"/>
                </a:lnTo>
                <a:lnTo>
                  <a:pt x="925" y="453"/>
                </a:lnTo>
                <a:lnTo>
                  <a:pt x="877" y="536"/>
                </a:lnTo>
                <a:lnTo>
                  <a:pt x="832" y="621"/>
                </a:lnTo>
                <a:lnTo>
                  <a:pt x="791" y="709"/>
                </a:lnTo>
                <a:lnTo>
                  <a:pt x="1376" y="709"/>
                </a:lnTo>
                <a:lnTo>
                  <a:pt x="1334" y="621"/>
                </a:lnTo>
                <a:lnTo>
                  <a:pt x="1289" y="536"/>
                </a:lnTo>
                <a:lnTo>
                  <a:pt x="1242" y="454"/>
                </a:lnTo>
                <a:lnTo>
                  <a:pt x="1192" y="373"/>
                </a:lnTo>
                <a:lnTo>
                  <a:pt x="1140" y="296"/>
                </a:lnTo>
                <a:lnTo>
                  <a:pt x="1085" y="222"/>
                </a:lnTo>
                <a:close/>
                <a:moveTo>
                  <a:pt x="1077" y="0"/>
                </a:moveTo>
                <a:lnTo>
                  <a:pt x="1079" y="2"/>
                </a:lnTo>
                <a:lnTo>
                  <a:pt x="1085" y="8"/>
                </a:lnTo>
                <a:lnTo>
                  <a:pt x="1093" y="18"/>
                </a:lnTo>
                <a:lnTo>
                  <a:pt x="1104" y="32"/>
                </a:lnTo>
                <a:lnTo>
                  <a:pt x="1118" y="50"/>
                </a:lnTo>
                <a:lnTo>
                  <a:pt x="1135" y="71"/>
                </a:lnTo>
                <a:lnTo>
                  <a:pt x="1155" y="96"/>
                </a:lnTo>
                <a:lnTo>
                  <a:pt x="1176" y="125"/>
                </a:lnTo>
                <a:lnTo>
                  <a:pt x="1200" y="157"/>
                </a:lnTo>
                <a:lnTo>
                  <a:pt x="1224" y="194"/>
                </a:lnTo>
                <a:lnTo>
                  <a:pt x="1250" y="233"/>
                </a:lnTo>
                <a:lnTo>
                  <a:pt x="1278" y="276"/>
                </a:lnTo>
                <a:lnTo>
                  <a:pt x="1307" y="323"/>
                </a:lnTo>
                <a:lnTo>
                  <a:pt x="1337" y="372"/>
                </a:lnTo>
                <a:lnTo>
                  <a:pt x="1367" y="425"/>
                </a:lnTo>
                <a:lnTo>
                  <a:pt x="1398" y="481"/>
                </a:lnTo>
                <a:lnTo>
                  <a:pt x="1429" y="540"/>
                </a:lnTo>
                <a:lnTo>
                  <a:pt x="1460" y="603"/>
                </a:lnTo>
                <a:lnTo>
                  <a:pt x="1491" y="668"/>
                </a:lnTo>
                <a:lnTo>
                  <a:pt x="1521" y="736"/>
                </a:lnTo>
                <a:lnTo>
                  <a:pt x="1551" y="807"/>
                </a:lnTo>
                <a:lnTo>
                  <a:pt x="1580" y="881"/>
                </a:lnTo>
                <a:lnTo>
                  <a:pt x="1608" y="958"/>
                </a:lnTo>
                <a:lnTo>
                  <a:pt x="1634" y="1037"/>
                </a:lnTo>
                <a:lnTo>
                  <a:pt x="1659" y="1119"/>
                </a:lnTo>
                <a:lnTo>
                  <a:pt x="1682" y="1204"/>
                </a:lnTo>
                <a:lnTo>
                  <a:pt x="1703" y="1292"/>
                </a:lnTo>
                <a:lnTo>
                  <a:pt x="1722" y="1381"/>
                </a:lnTo>
                <a:lnTo>
                  <a:pt x="1740" y="1473"/>
                </a:lnTo>
                <a:lnTo>
                  <a:pt x="1754" y="1568"/>
                </a:lnTo>
                <a:lnTo>
                  <a:pt x="1765" y="1665"/>
                </a:lnTo>
                <a:lnTo>
                  <a:pt x="1773" y="1764"/>
                </a:lnTo>
                <a:lnTo>
                  <a:pt x="1778" y="1866"/>
                </a:lnTo>
                <a:lnTo>
                  <a:pt x="1780" y="1969"/>
                </a:lnTo>
                <a:lnTo>
                  <a:pt x="1777" y="2101"/>
                </a:lnTo>
                <a:lnTo>
                  <a:pt x="1770" y="2232"/>
                </a:lnTo>
                <a:lnTo>
                  <a:pt x="1757" y="2362"/>
                </a:lnTo>
                <a:lnTo>
                  <a:pt x="1740" y="2491"/>
                </a:lnTo>
                <a:lnTo>
                  <a:pt x="1799" y="2539"/>
                </a:lnTo>
                <a:lnTo>
                  <a:pt x="1853" y="2592"/>
                </a:lnTo>
                <a:lnTo>
                  <a:pt x="1904" y="2648"/>
                </a:lnTo>
                <a:lnTo>
                  <a:pt x="1949" y="2707"/>
                </a:lnTo>
                <a:lnTo>
                  <a:pt x="1991" y="2769"/>
                </a:lnTo>
                <a:lnTo>
                  <a:pt x="2029" y="2832"/>
                </a:lnTo>
                <a:lnTo>
                  <a:pt x="2061" y="2899"/>
                </a:lnTo>
                <a:lnTo>
                  <a:pt x="2090" y="2967"/>
                </a:lnTo>
                <a:lnTo>
                  <a:pt x="2113" y="3038"/>
                </a:lnTo>
                <a:lnTo>
                  <a:pt x="2130" y="3110"/>
                </a:lnTo>
                <a:lnTo>
                  <a:pt x="2144" y="3184"/>
                </a:lnTo>
                <a:lnTo>
                  <a:pt x="2152" y="3260"/>
                </a:lnTo>
                <a:lnTo>
                  <a:pt x="2155" y="3337"/>
                </a:lnTo>
                <a:lnTo>
                  <a:pt x="2011" y="3337"/>
                </a:lnTo>
                <a:lnTo>
                  <a:pt x="2006" y="3270"/>
                </a:lnTo>
                <a:lnTo>
                  <a:pt x="1998" y="3206"/>
                </a:lnTo>
                <a:lnTo>
                  <a:pt x="1987" y="3145"/>
                </a:lnTo>
                <a:lnTo>
                  <a:pt x="1973" y="3088"/>
                </a:lnTo>
                <a:lnTo>
                  <a:pt x="1955" y="3035"/>
                </a:lnTo>
                <a:lnTo>
                  <a:pt x="1937" y="2984"/>
                </a:lnTo>
                <a:lnTo>
                  <a:pt x="1917" y="2936"/>
                </a:lnTo>
                <a:lnTo>
                  <a:pt x="1895" y="2892"/>
                </a:lnTo>
                <a:lnTo>
                  <a:pt x="1873" y="2852"/>
                </a:lnTo>
                <a:lnTo>
                  <a:pt x="1850" y="2814"/>
                </a:lnTo>
                <a:lnTo>
                  <a:pt x="1827" y="2780"/>
                </a:lnTo>
                <a:lnTo>
                  <a:pt x="1805" y="2749"/>
                </a:lnTo>
                <a:lnTo>
                  <a:pt x="1784" y="2722"/>
                </a:lnTo>
                <a:lnTo>
                  <a:pt x="1763" y="2699"/>
                </a:lnTo>
                <a:lnTo>
                  <a:pt x="1744" y="2677"/>
                </a:lnTo>
                <a:lnTo>
                  <a:pt x="1727" y="2660"/>
                </a:lnTo>
                <a:lnTo>
                  <a:pt x="1712" y="2647"/>
                </a:lnTo>
                <a:lnTo>
                  <a:pt x="1706" y="2671"/>
                </a:lnTo>
                <a:lnTo>
                  <a:pt x="1700" y="2700"/>
                </a:lnTo>
                <a:lnTo>
                  <a:pt x="1692" y="2729"/>
                </a:lnTo>
                <a:lnTo>
                  <a:pt x="1683" y="2762"/>
                </a:lnTo>
                <a:lnTo>
                  <a:pt x="1674" y="2794"/>
                </a:lnTo>
                <a:lnTo>
                  <a:pt x="1663" y="2829"/>
                </a:lnTo>
                <a:lnTo>
                  <a:pt x="1653" y="2862"/>
                </a:lnTo>
                <a:lnTo>
                  <a:pt x="1642" y="2897"/>
                </a:lnTo>
                <a:lnTo>
                  <a:pt x="1632" y="2929"/>
                </a:lnTo>
                <a:lnTo>
                  <a:pt x="1622" y="2961"/>
                </a:lnTo>
                <a:lnTo>
                  <a:pt x="1612" y="2991"/>
                </a:lnTo>
                <a:lnTo>
                  <a:pt x="1602" y="3018"/>
                </a:lnTo>
                <a:lnTo>
                  <a:pt x="1594" y="3044"/>
                </a:lnTo>
                <a:lnTo>
                  <a:pt x="1587" y="3065"/>
                </a:lnTo>
                <a:lnTo>
                  <a:pt x="1581" y="3082"/>
                </a:lnTo>
                <a:lnTo>
                  <a:pt x="1577" y="3095"/>
                </a:lnTo>
                <a:lnTo>
                  <a:pt x="1574" y="3105"/>
                </a:lnTo>
                <a:lnTo>
                  <a:pt x="1573" y="3107"/>
                </a:lnTo>
                <a:lnTo>
                  <a:pt x="1150" y="3107"/>
                </a:lnTo>
                <a:lnTo>
                  <a:pt x="1150" y="3337"/>
                </a:lnTo>
                <a:lnTo>
                  <a:pt x="1005" y="3337"/>
                </a:lnTo>
                <a:lnTo>
                  <a:pt x="1005" y="3107"/>
                </a:lnTo>
                <a:lnTo>
                  <a:pt x="582" y="3107"/>
                </a:lnTo>
                <a:lnTo>
                  <a:pt x="581" y="3105"/>
                </a:lnTo>
                <a:lnTo>
                  <a:pt x="579" y="3095"/>
                </a:lnTo>
                <a:lnTo>
                  <a:pt x="575" y="3082"/>
                </a:lnTo>
                <a:lnTo>
                  <a:pt x="569" y="3064"/>
                </a:lnTo>
                <a:lnTo>
                  <a:pt x="563" y="3043"/>
                </a:lnTo>
                <a:lnTo>
                  <a:pt x="554" y="3017"/>
                </a:lnTo>
                <a:lnTo>
                  <a:pt x="546" y="2989"/>
                </a:lnTo>
                <a:lnTo>
                  <a:pt x="537" y="2958"/>
                </a:lnTo>
                <a:lnTo>
                  <a:pt x="528" y="2926"/>
                </a:lnTo>
                <a:lnTo>
                  <a:pt x="518" y="2892"/>
                </a:lnTo>
                <a:lnTo>
                  <a:pt x="509" y="2858"/>
                </a:lnTo>
                <a:lnTo>
                  <a:pt x="499" y="2824"/>
                </a:lnTo>
                <a:lnTo>
                  <a:pt x="489" y="2789"/>
                </a:lnTo>
                <a:lnTo>
                  <a:pt x="480" y="2756"/>
                </a:lnTo>
                <a:lnTo>
                  <a:pt x="472" y="2723"/>
                </a:lnTo>
                <a:lnTo>
                  <a:pt x="464" y="2693"/>
                </a:lnTo>
                <a:lnTo>
                  <a:pt x="458" y="2664"/>
                </a:lnTo>
                <a:lnTo>
                  <a:pt x="453" y="2639"/>
                </a:lnTo>
                <a:lnTo>
                  <a:pt x="440" y="2650"/>
                </a:lnTo>
                <a:lnTo>
                  <a:pt x="423" y="2665"/>
                </a:lnTo>
                <a:lnTo>
                  <a:pt x="405" y="2685"/>
                </a:lnTo>
                <a:lnTo>
                  <a:pt x="385" y="2708"/>
                </a:lnTo>
                <a:lnTo>
                  <a:pt x="362" y="2734"/>
                </a:lnTo>
                <a:lnTo>
                  <a:pt x="339" y="2765"/>
                </a:lnTo>
                <a:lnTo>
                  <a:pt x="315" y="2798"/>
                </a:lnTo>
                <a:lnTo>
                  <a:pt x="292" y="2836"/>
                </a:lnTo>
                <a:lnTo>
                  <a:pt x="269" y="2877"/>
                </a:lnTo>
                <a:lnTo>
                  <a:pt x="245" y="2922"/>
                </a:lnTo>
                <a:lnTo>
                  <a:pt x="224" y="2971"/>
                </a:lnTo>
                <a:lnTo>
                  <a:pt x="203" y="3022"/>
                </a:lnTo>
                <a:lnTo>
                  <a:pt x="186" y="3078"/>
                </a:lnTo>
                <a:lnTo>
                  <a:pt x="171" y="3137"/>
                </a:lnTo>
                <a:lnTo>
                  <a:pt x="158" y="3200"/>
                </a:lnTo>
                <a:lnTo>
                  <a:pt x="150" y="3267"/>
                </a:lnTo>
                <a:lnTo>
                  <a:pt x="144" y="3337"/>
                </a:lnTo>
                <a:lnTo>
                  <a:pt x="0" y="3337"/>
                </a:lnTo>
                <a:lnTo>
                  <a:pt x="3" y="3259"/>
                </a:lnTo>
                <a:lnTo>
                  <a:pt x="11" y="3182"/>
                </a:lnTo>
                <a:lnTo>
                  <a:pt x="24" y="3107"/>
                </a:lnTo>
                <a:lnTo>
                  <a:pt x="43" y="3034"/>
                </a:lnTo>
                <a:lnTo>
                  <a:pt x="67" y="2963"/>
                </a:lnTo>
                <a:lnTo>
                  <a:pt x="96" y="2894"/>
                </a:lnTo>
                <a:lnTo>
                  <a:pt x="129" y="2827"/>
                </a:lnTo>
                <a:lnTo>
                  <a:pt x="167" y="2762"/>
                </a:lnTo>
                <a:lnTo>
                  <a:pt x="210" y="2700"/>
                </a:lnTo>
                <a:lnTo>
                  <a:pt x="257" y="2641"/>
                </a:lnTo>
                <a:lnTo>
                  <a:pt x="309" y="2584"/>
                </a:lnTo>
                <a:lnTo>
                  <a:pt x="365" y="2531"/>
                </a:lnTo>
                <a:lnTo>
                  <a:pt x="425" y="2482"/>
                </a:lnTo>
                <a:lnTo>
                  <a:pt x="409" y="2356"/>
                </a:lnTo>
                <a:lnTo>
                  <a:pt x="397" y="2228"/>
                </a:lnTo>
                <a:lnTo>
                  <a:pt x="390" y="2099"/>
                </a:lnTo>
                <a:lnTo>
                  <a:pt x="388" y="1969"/>
                </a:lnTo>
                <a:lnTo>
                  <a:pt x="390" y="1856"/>
                </a:lnTo>
                <a:lnTo>
                  <a:pt x="395" y="1746"/>
                </a:lnTo>
                <a:lnTo>
                  <a:pt x="404" y="1640"/>
                </a:lnTo>
                <a:lnTo>
                  <a:pt x="416" y="1535"/>
                </a:lnTo>
                <a:lnTo>
                  <a:pt x="430" y="1435"/>
                </a:lnTo>
                <a:lnTo>
                  <a:pt x="448" y="1337"/>
                </a:lnTo>
                <a:lnTo>
                  <a:pt x="468" y="1243"/>
                </a:lnTo>
                <a:lnTo>
                  <a:pt x="489" y="1152"/>
                </a:lnTo>
                <a:lnTo>
                  <a:pt x="514" y="1064"/>
                </a:lnTo>
                <a:lnTo>
                  <a:pt x="539" y="980"/>
                </a:lnTo>
                <a:lnTo>
                  <a:pt x="567" y="899"/>
                </a:lnTo>
                <a:lnTo>
                  <a:pt x="595" y="821"/>
                </a:lnTo>
                <a:lnTo>
                  <a:pt x="625" y="746"/>
                </a:lnTo>
                <a:lnTo>
                  <a:pt x="655" y="675"/>
                </a:lnTo>
                <a:lnTo>
                  <a:pt x="686" y="607"/>
                </a:lnTo>
                <a:lnTo>
                  <a:pt x="717" y="543"/>
                </a:lnTo>
                <a:lnTo>
                  <a:pt x="748" y="482"/>
                </a:lnTo>
                <a:lnTo>
                  <a:pt x="779" y="424"/>
                </a:lnTo>
                <a:lnTo>
                  <a:pt x="810" y="370"/>
                </a:lnTo>
                <a:lnTo>
                  <a:pt x="840" y="321"/>
                </a:lnTo>
                <a:lnTo>
                  <a:pt x="870" y="274"/>
                </a:lnTo>
                <a:lnTo>
                  <a:pt x="898" y="230"/>
                </a:lnTo>
                <a:lnTo>
                  <a:pt x="926" y="191"/>
                </a:lnTo>
                <a:lnTo>
                  <a:pt x="951" y="155"/>
                </a:lnTo>
                <a:lnTo>
                  <a:pt x="976" y="123"/>
                </a:lnTo>
                <a:lnTo>
                  <a:pt x="997" y="94"/>
                </a:lnTo>
                <a:lnTo>
                  <a:pt x="1017" y="69"/>
                </a:lnTo>
                <a:lnTo>
                  <a:pt x="1035" y="49"/>
                </a:lnTo>
                <a:lnTo>
                  <a:pt x="1049" y="31"/>
                </a:lnTo>
                <a:lnTo>
                  <a:pt x="1061" y="17"/>
                </a:lnTo>
                <a:lnTo>
                  <a:pt x="1070" y="8"/>
                </a:lnTo>
                <a:lnTo>
                  <a:pt x="1075" y="2"/>
                </a:lnTo>
                <a:lnTo>
                  <a:pt x="1077" y="0"/>
                </a:lnTo>
                <a:close/>
              </a:path>
            </a:pathLst>
          </a:custGeom>
          <a:solidFill>
            <a:srgbClr val="40404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</p:spTree>
  </p:cSld>
  <p:transition>
    <p:wipe dir="l"/>
  </p:transition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矩形: 圆角 6"/>
          <p:cNvSpPr/>
          <p:nvPr/>
        </p:nvSpPr>
        <p:spPr>
          <a:xfrm rot="2700000">
            <a:off x="569520" y="389880"/>
            <a:ext cx="381600" cy="381600"/>
          </a:xfrm>
          <a:prstGeom prst="roundRect">
            <a:avLst>
              <a:gd name="adj" fmla="val 16667"/>
            </a:avLst>
          </a:prstGeom>
          <a:noFill/>
          <a:ln w="25558">
            <a:solidFill>
              <a:srgbClr val="03318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2" name="矩形: 圆角 7"/>
          <p:cNvSpPr/>
          <p:nvPr/>
        </p:nvSpPr>
        <p:spPr>
          <a:xfrm rot="2700000">
            <a:off x="407520" y="389880"/>
            <a:ext cx="381600" cy="381600"/>
          </a:xfrm>
          <a:prstGeom prst="roundRect">
            <a:avLst>
              <a:gd name="adj" fmla="val 16667"/>
            </a:avLst>
          </a:prstGeom>
          <a:solidFill>
            <a:srgbClr val="03318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3" name="矩形 5"/>
          <p:cNvSpPr/>
          <p:nvPr/>
        </p:nvSpPr>
        <p:spPr>
          <a:xfrm>
            <a:off x="1042920" y="286920"/>
            <a:ext cx="2924280" cy="51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just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800" spc="-1" strike="noStrike">
                <a:solidFill>
                  <a:srgbClr val="404040"/>
                </a:solidFill>
                <a:latin typeface="微软雅黑"/>
                <a:ea typeface="微软雅黑"/>
              </a:rPr>
              <a:t>Methodology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74" name="Freeform 55"/>
          <p:cNvSpPr/>
          <p:nvPr/>
        </p:nvSpPr>
        <p:spPr>
          <a:xfrm rot="16200000">
            <a:off x="9192960" y="2309760"/>
            <a:ext cx="1611720" cy="1458000"/>
          </a:xfrm>
          <a:custGeom>
            <a:avLst/>
            <a:gdLst/>
            <a:ahLst/>
            <a:rect l="l" t="t" r="r" b="b"/>
            <a:pathLst>
              <a:path w="1324964" h="1468983">
                <a:moveTo>
                  <a:pt x="0" y="0"/>
                </a:moveTo>
                <a:lnTo>
                  <a:pt x="769166" y="0"/>
                </a:lnTo>
                <a:lnTo>
                  <a:pt x="1324961" y="2"/>
                </a:lnTo>
                <a:lnTo>
                  <a:pt x="1324961" y="734490"/>
                </a:lnTo>
                <a:cubicBezTo>
                  <a:pt x="1324962" y="931314"/>
                  <a:pt x="1324963" y="1128137"/>
                  <a:pt x="1324964" y="1324961"/>
                </a:cubicBezTo>
                <a:cubicBezTo>
                  <a:pt x="1324964" y="1372968"/>
                  <a:pt x="1324963" y="1420976"/>
                  <a:pt x="1324963" y="1468983"/>
                </a:cubicBezTo>
                <a:lnTo>
                  <a:pt x="0" y="1468980"/>
                </a:lnTo>
                <a:lnTo>
                  <a:pt x="403253" y="734492"/>
                </a:lnTo>
                <a:lnTo>
                  <a:pt x="0" y="0"/>
                </a:lnTo>
                <a:close/>
              </a:path>
            </a:pathLst>
          </a:custGeom>
          <a:solidFill>
            <a:srgbClr val="2f559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5" name="Freeform 52"/>
          <p:cNvSpPr/>
          <p:nvPr/>
        </p:nvSpPr>
        <p:spPr>
          <a:xfrm rot="16200000">
            <a:off x="6645240" y="2303280"/>
            <a:ext cx="1598760" cy="1458000"/>
          </a:xfrm>
          <a:custGeom>
            <a:avLst/>
            <a:gdLst/>
            <a:ahLst/>
            <a:rect l="l" t="t" r="r" b="b"/>
            <a:pathLst>
              <a:path w="1324964" h="1468983">
                <a:moveTo>
                  <a:pt x="0" y="0"/>
                </a:moveTo>
                <a:lnTo>
                  <a:pt x="769166" y="0"/>
                </a:lnTo>
                <a:lnTo>
                  <a:pt x="1324961" y="2"/>
                </a:lnTo>
                <a:lnTo>
                  <a:pt x="1324961" y="734490"/>
                </a:lnTo>
                <a:cubicBezTo>
                  <a:pt x="1324962" y="931314"/>
                  <a:pt x="1324963" y="1128137"/>
                  <a:pt x="1324964" y="1324961"/>
                </a:cubicBezTo>
                <a:cubicBezTo>
                  <a:pt x="1324964" y="1372968"/>
                  <a:pt x="1324963" y="1420976"/>
                  <a:pt x="1324963" y="1468983"/>
                </a:cubicBezTo>
                <a:lnTo>
                  <a:pt x="0" y="1468980"/>
                </a:lnTo>
                <a:lnTo>
                  <a:pt x="403253" y="734492"/>
                </a:lnTo>
                <a:lnTo>
                  <a:pt x="0" y="0"/>
                </a:lnTo>
                <a:close/>
              </a:path>
            </a:pathLst>
          </a:custGeom>
          <a:solidFill>
            <a:srgbClr val="2f559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6" name="Freeform 51"/>
          <p:cNvSpPr/>
          <p:nvPr/>
        </p:nvSpPr>
        <p:spPr>
          <a:xfrm rot="16200000">
            <a:off x="4078440" y="2296800"/>
            <a:ext cx="1611720" cy="1458000"/>
          </a:xfrm>
          <a:custGeom>
            <a:avLst/>
            <a:gdLst/>
            <a:ahLst/>
            <a:rect l="l" t="t" r="r" b="b"/>
            <a:pathLst>
              <a:path w="1324964" h="1468983">
                <a:moveTo>
                  <a:pt x="0" y="0"/>
                </a:moveTo>
                <a:lnTo>
                  <a:pt x="769166" y="0"/>
                </a:lnTo>
                <a:lnTo>
                  <a:pt x="1324961" y="2"/>
                </a:lnTo>
                <a:lnTo>
                  <a:pt x="1324961" y="734490"/>
                </a:lnTo>
                <a:cubicBezTo>
                  <a:pt x="1324962" y="931314"/>
                  <a:pt x="1324963" y="1128137"/>
                  <a:pt x="1324964" y="1324961"/>
                </a:cubicBezTo>
                <a:cubicBezTo>
                  <a:pt x="1324964" y="1372968"/>
                  <a:pt x="1324963" y="1420976"/>
                  <a:pt x="1324963" y="1468983"/>
                </a:cubicBezTo>
                <a:lnTo>
                  <a:pt x="0" y="1468980"/>
                </a:lnTo>
                <a:lnTo>
                  <a:pt x="403253" y="734492"/>
                </a:lnTo>
                <a:lnTo>
                  <a:pt x="0" y="0"/>
                </a:lnTo>
                <a:close/>
              </a:path>
            </a:pathLst>
          </a:custGeom>
          <a:solidFill>
            <a:srgbClr val="2f559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7" name="Freeform 50"/>
          <p:cNvSpPr/>
          <p:nvPr/>
        </p:nvSpPr>
        <p:spPr>
          <a:xfrm rot="16200000">
            <a:off x="1518840" y="2293560"/>
            <a:ext cx="1611720" cy="1458000"/>
          </a:xfrm>
          <a:custGeom>
            <a:avLst/>
            <a:gdLst/>
            <a:ahLst/>
            <a:rect l="l" t="t" r="r" b="b"/>
            <a:pathLst>
              <a:path w="1324964" h="1468983">
                <a:moveTo>
                  <a:pt x="0" y="0"/>
                </a:moveTo>
                <a:lnTo>
                  <a:pt x="769166" y="0"/>
                </a:lnTo>
                <a:lnTo>
                  <a:pt x="1324961" y="2"/>
                </a:lnTo>
                <a:lnTo>
                  <a:pt x="1324961" y="734490"/>
                </a:lnTo>
                <a:cubicBezTo>
                  <a:pt x="1324962" y="931314"/>
                  <a:pt x="1324963" y="1128137"/>
                  <a:pt x="1324964" y="1324961"/>
                </a:cubicBezTo>
                <a:cubicBezTo>
                  <a:pt x="1324964" y="1372968"/>
                  <a:pt x="1324963" y="1420976"/>
                  <a:pt x="1324963" y="1468983"/>
                </a:cubicBezTo>
                <a:lnTo>
                  <a:pt x="0" y="1468980"/>
                </a:lnTo>
                <a:lnTo>
                  <a:pt x="403253" y="734492"/>
                </a:lnTo>
                <a:lnTo>
                  <a:pt x="0" y="0"/>
                </a:lnTo>
                <a:close/>
              </a:path>
            </a:pathLst>
          </a:custGeom>
          <a:solidFill>
            <a:srgbClr val="2f559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8" name="Straight Connector 29"/>
          <p:cNvSpPr/>
          <p:nvPr/>
        </p:nvSpPr>
        <p:spPr>
          <a:xfrm>
            <a:off x="1277280" y="2874960"/>
            <a:ext cx="9635040" cy="360"/>
          </a:xfrm>
          <a:custGeom>
            <a:avLst/>
            <a:gdLst/>
            <a:ahLst/>
            <a:rect l="l" t="t" r="r" b="b"/>
            <a:pathLst>
              <a:path w="9636232" h="1024">
                <a:moveTo>
                  <a:pt x="9636592" y="0"/>
                </a:moveTo>
                <a:lnTo>
                  <a:pt x="0" y="359"/>
                </a:lnTo>
              </a:path>
            </a:pathLst>
          </a:custGeom>
          <a:noFill/>
          <a:ln w="19078">
            <a:solidFill>
              <a:srgbClr val="808080"/>
            </a:solidFill>
            <a:prstDash val="dash"/>
            <a:round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79" name="Arc 30"/>
          <p:cNvSpPr/>
          <p:nvPr/>
        </p:nvSpPr>
        <p:spPr>
          <a:xfrm rot="19051200">
            <a:off x="2723400" y="1598760"/>
            <a:ext cx="2180160" cy="2180160"/>
          </a:xfrm>
          <a:prstGeom prst="arc">
            <a:avLst>
              <a:gd name="adj1" fmla="val 16200000"/>
              <a:gd name="adj2" fmla="val 0"/>
            </a:avLst>
          </a:prstGeom>
          <a:noFill/>
          <a:ln w="28438">
            <a:solidFill>
              <a:srgbClr val="a6a6a6"/>
            </a:solidFill>
            <a:prstDash val="dash"/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80" name="Arc 31"/>
          <p:cNvSpPr/>
          <p:nvPr/>
        </p:nvSpPr>
        <p:spPr>
          <a:xfrm rot="19051200">
            <a:off x="5187600" y="1598760"/>
            <a:ext cx="2180160" cy="2180160"/>
          </a:xfrm>
          <a:prstGeom prst="arc">
            <a:avLst>
              <a:gd name="adj1" fmla="val 16200000"/>
              <a:gd name="adj2" fmla="val 0"/>
            </a:avLst>
          </a:prstGeom>
          <a:noFill/>
          <a:ln w="28438">
            <a:solidFill>
              <a:srgbClr val="a6a6a6"/>
            </a:solidFill>
            <a:prstDash val="dash"/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81" name="Arc 32"/>
          <p:cNvSpPr/>
          <p:nvPr/>
        </p:nvSpPr>
        <p:spPr>
          <a:xfrm rot="19051200">
            <a:off x="7652160" y="1598760"/>
            <a:ext cx="2180160" cy="2180160"/>
          </a:xfrm>
          <a:prstGeom prst="arc">
            <a:avLst>
              <a:gd name="adj1" fmla="val 16200000"/>
              <a:gd name="adj2" fmla="val 0"/>
            </a:avLst>
          </a:prstGeom>
          <a:noFill/>
          <a:ln w="28438">
            <a:solidFill>
              <a:srgbClr val="a6a6a6"/>
            </a:solidFill>
            <a:prstDash val="dash"/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82" name="Text Placeholder 3"/>
          <p:cNvSpPr/>
          <p:nvPr/>
        </p:nvSpPr>
        <p:spPr>
          <a:xfrm>
            <a:off x="1219320" y="4007160"/>
            <a:ext cx="2333880" cy="328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50000"/>
              </a:lnSpc>
              <a:buNone/>
              <a:tabLst>
                <a:tab algn="l" pos="0"/>
              </a:tabLst>
            </a:pPr>
            <a:r>
              <a:rPr b="1" lang="en-US" sz="1600" spc="-1" strike="noStrike">
                <a:solidFill>
                  <a:srgbClr val="595959"/>
                </a:solidFill>
                <a:latin typeface="微软雅黑"/>
                <a:ea typeface="微软雅黑"/>
              </a:rPr>
              <a:t>Completing home page requirement to start the game.</a:t>
            </a:r>
            <a:endParaRPr b="0" lang="en-US" sz="1600" spc="-1" strike="noStrike">
              <a:latin typeface="Arial"/>
            </a:endParaRPr>
          </a:p>
          <a:p>
            <a:pPr algn="ctr">
              <a:lnSpc>
                <a:spcPct val="150000"/>
              </a:lnSpc>
              <a:buNone/>
              <a:tabLst>
                <a:tab algn="l" pos="0"/>
              </a:tabLst>
            </a:pPr>
            <a:endParaRPr b="0" lang="en-US" sz="1600" spc="-1" strike="noStrike">
              <a:latin typeface="Arial"/>
            </a:endParaRPr>
          </a:p>
          <a:p>
            <a:pPr marL="216000" indent="216000">
              <a:lnSpc>
                <a:spcPct val="150000"/>
              </a:lnSpc>
              <a:buClr>
                <a:srgbClr val="595959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1600" spc="-1" strike="noStrike">
                <a:solidFill>
                  <a:srgbClr val="595959"/>
                </a:solidFill>
                <a:latin typeface="微软雅黑"/>
                <a:ea typeface="微软雅黑"/>
              </a:rPr>
              <a:t>Arrange New Match</a:t>
            </a:r>
            <a:endParaRPr b="0" lang="en-US" sz="1600" spc="-1" strike="noStrike">
              <a:latin typeface="Arial"/>
            </a:endParaRPr>
          </a:p>
          <a:p>
            <a:pPr marL="216000" indent="216000">
              <a:lnSpc>
                <a:spcPct val="150000"/>
              </a:lnSpc>
              <a:buClr>
                <a:srgbClr val="595959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1600" spc="-1" strike="noStrike">
                <a:solidFill>
                  <a:srgbClr val="595959"/>
                </a:solidFill>
                <a:latin typeface="微软雅黑"/>
                <a:ea typeface="微软雅黑"/>
              </a:rPr>
              <a:t>New Team</a:t>
            </a:r>
            <a:endParaRPr b="0" lang="en-US" sz="1600" spc="-1" strike="noStrike">
              <a:latin typeface="Arial"/>
            </a:endParaRPr>
          </a:p>
          <a:p>
            <a:pPr marL="216000" indent="216000">
              <a:lnSpc>
                <a:spcPct val="150000"/>
              </a:lnSpc>
              <a:buClr>
                <a:srgbClr val="595959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1600" spc="-1" strike="noStrike">
                <a:solidFill>
                  <a:srgbClr val="595959"/>
                </a:solidFill>
                <a:latin typeface="微软雅黑"/>
                <a:ea typeface="微软雅黑"/>
              </a:rPr>
              <a:t>Go to match</a:t>
            </a:r>
            <a:endParaRPr b="0" lang="en-US" sz="1600" spc="-1" strike="noStrike">
              <a:latin typeface="Arial"/>
            </a:endParaRPr>
          </a:p>
          <a:p>
            <a:pPr marL="216000" indent="216000">
              <a:lnSpc>
                <a:spcPct val="150000"/>
              </a:lnSpc>
              <a:buClr>
                <a:srgbClr val="595959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1600" spc="-1" strike="noStrike">
                <a:solidFill>
                  <a:srgbClr val="595959"/>
                </a:solidFill>
                <a:latin typeface="微软雅黑"/>
                <a:ea typeface="微软雅黑"/>
              </a:rPr>
              <a:t>Update Match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83" name="Text Placeholder 3"/>
          <p:cNvSpPr/>
          <p:nvPr/>
        </p:nvSpPr>
        <p:spPr>
          <a:xfrm>
            <a:off x="3809520" y="4007160"/>
            <a:ext cx="2335320" cy="2554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50000"/>
              </a:lnSpc>
              <a:buNone/>
              <a:tabLst>
                <a:tab algn="l" pos="0"/>
              </a:tabLst>
            </a:pPr>
            <a:r>
              <a:rPr b="1" lang="en-US" sz="1600" spc="-1" strike="noStrike">
                <a:solidFill>
                  <a:srgbClr val="595959"/>
                </a:solidFill>
                <a:latin typeface="微软雅黑"/>
                <a:ea typeface="微软雅黑"/>
              </a:rPr>
              <a:t>Create each team to start scoreboard</a:t>
            </a:r>
            <a:endParaRPr b="0" lang="en-US" sz="1600" spc="-1" strike="noStrike">
              <a:latin typeface="Arial"/>
            </a:endParaRPr>
          </a:p>
          <a:p>
            <a:pPr algn="ctr">
              <a:lnSpc>
                <a:spcPct val="150000"/>
              </a:lnSpc>
              <a:buNone/>
              <a:tabLst>
                <a:tab algn="l" pos="0"/>
              </a:tabLst>
            </a:pPr>
            <a:endParaRPr b="0" lang="en-US" sz="1600" spc="-1" strike="noStrike">
              <a:latin typeface="Arial"/>
            </a:endParaRPr>
          </a:p>
          <a:p>
            <a:pPr marL="216000" indent="216000">
              <a:lnSpc>
                <a:spcPct val="150000"/>
              </a:lnSpc>
              <a:buClr>
                <a:srgbClr val="595959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1600" spc="-1" strike="noStrike">
                <a:solidFill>
                  <a:srgbClr val="595959"/>
                </a:solidFill>
                <a:latin typeface="微软雅黑"/>
                <a:ea typeface="微软雅黑"/>
              </a:rPr>
              <a:t>Name of team</a:t>
            </a:r>
            <a:endParaRPr b="0" lang="en-US" sz="1600" spc="-1" strike="noStrike">
              <a:latin typeface="Arial"/>
            </a:endParaRPr>
          </a:p>
          <a:p>
            <a:pPr marL="216000" indent="216000">
              <a:lnSpc>
                <a:spcPct val="150000"/>
              </a:lnSpc>
              <a:buClr>
                <a:srgbClr val="595959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1600" spc="-1" strike="noStrike">
                <a:solidFill>
                  <a:srgbClr val="595959"/>
                </a:solidFill>
                <a:latin typeface="微软雅黑"/>
                <a:ea typeface="微软雅黑"/>
              </a:rPr>
              <a:t>Select Captain</a:t>
            </a:r>
            <a:endParaRPr b="0" lang="en-US" sz="1600" spc="-1" strike="noStrike">
              <a:latin typeface="Arial"/>
            </a:endParaRPr>
          </a:p>
          <a:p>
            <a:pPr marL="216000" indent="216000">
              <a:lnSpc>
                <a:spcPct val="150000"/>
              </a:lnSpc>
              <a:buClr>
                <a:srgbClr val="595959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1600" spc="-1" strike="noStrike">
                <a:solidFill>
                  <a:srgbClr val="595959"/>
                </a:solidFill>
                <a:latin typeface="微软雅黑"/>
                <a:ea typeface="微软雅黑"/>
              </a:rPr>
              <a:t>Select Other Players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84" name="Text Placeholder 3"/>
          <p:cNvSpPr/>
          <p:nvPr/>
        </p:nvSpPr>
        <p:spPr>
          <a:xfrm>
            <a:off x="6403680" y="3981240"/>
            <a:ext cx="2052360" cy="291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50000"/>
              </a:lnSpc>
              <a:buNone/>
              <a:tabLst>
                <a:tab algn="l" pos="0"/>
              </a:tabLst>
            </a:pPr>
            <a:r>
              <a:rPr b="1" lang="en-US" sz="1600" spc="-1" strike="noStrike">
                <a:solidFill>
                  <a:srgbClr val="595959"/>
                </a:solidFill>
                <a:latin typeface="微软雅黑"/>
                <a:ea typeface="微软雅黑"/>
              </a:rPr>
              <a:t>Set Innings to determine a team action.</a:t>
            </a:r>
            <a:endParaRPr b="0" lang="en-US" sz="1600" spc="-1" strike="noStrike">
              <a:latin typeface="Arial"/>
            </a:endParaRPr>
          </a:p>
          <a:p>
            <a:pPr algn="ctr">
              <a:lnSpc>
                <a:spcPct val="150000"/>
              </a:lnSpc>
              <a:buNone/>
              <a:tabLst>
                <a:tab algn="l" pos="0"/>
              </a:tabLst>
            </a:pPr>
            <a:endParaRPr b="0" lang="en-US" sz="1600" spc="-1" strike="noStrike">
              <a:latin typeface="Arial"/>
            </a:endParaRPr>
          </a:p>
          <a:p>
            <a:pPr marL="216000" indent="216000">
              <a:lnSpc>
                <a:spcPct val="150000"/>
              </a:lnSpc>
              <a:buClr>
                <a:srgbClr val="595959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1600" spc="-1" strike="noStrike">
                <a:solidFill>
                  <a:srgbClr val="595959"/>
                </a:solidFill>
                <a:latin typeface="微软雅黑"/>
                <a:ea typeface="微软雅黑"/>
              </a:rPr>
              <a:t>Toss Result</a:t>
            </a:r>
            <a:endParaRPr b="0" lang="en-US" sz="1600" spc="-1" strike="noStrike">
              <a:latin typeface="Arial"/>
            </a:endParaRPr>
          </a:p>
          <a:p>
            <a:pPr marL="216000" indent="216000">
              <a:lnSpc>
                <a:spcPct val="150000"/>
              </a:lnSpc>
              <a:buClr>
                <a:srgbClr val="595959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1600" spc="-1" strike="noStrike">
                <a:solidFill>
                  <a:srgbClr val="595959"/>
                </a:solidFill>
                <a:latin typeface="微软雅黑"/>
                <a:ea typeface="微软雅黑"/>
              </a:rPr>
              <a:t>Batting</a:t>
            </a:r>
            <a:endParaRPr b="0" lang="en-US" sz="1600" spc="-1" strike="noStrike">
              <a:latin typeface="Arial"/>
            </a:endParaRPr>
          </a:p>
          <a:p>
            <a:pPr marL="216000" indent="216000">
              <a:lnSpc>
                <a:spcPct val="150000"/>
              </a:lnSpc>
              <a:buClr>
                <a:srgbClr val="595959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1600" spc="-1" strike="noStrike">
                <a:solidFill>
                  <a:srgbClr val="595959"/>
                </a:solidFill>
                <a:latin typeface="微软雅黑"/>
                <a:ea typeface="微软雅黑"/>
              </a:rPr>
              <a:t>Defending</a:t>
            </a:r>
            <a:endParaRPr b="0" lang="en-US" sz="1600" spc="-1" strike="noStrike">
              <a:latin typeface="Arial"/>
            </a:endParaRPr>
          </a:p>
          <a:p>
            <a:pPr marL="216000" indent="216000">
              <a:lnSpc>
                <a:spcPct val="150000"/>
              </a:lnSpc>
              <a:buClr>
                <a:srgbClr val="595959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1600" spc="-1" strike="noStrike">
                <a:solidFill>
                  <a:srgbClr val="595959"/>
                </a:solidFill>
                <a:latin typeface="微软雅黑"/>
                <a:ea typeface="微软雅黑"/>
              </a:rPr>
              <a:t>Over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85" name="Text Placeholder 3"/>
          <p:cNvSpPr/>
          <p:nvPr/>
        </p:nvSpPr>
        <p:spPr>
          <a:xfrm>
            <a:off x="8789760" y="3993480"/>
            <a:ext cx="2496960" cy="2554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50000"/>
              </a:lnSpc>
              <a:buNone/>
              <a:tabLst>
                <a:tab algn="l" pos="0"/>
              </a:tabLst>
            </a:pPr>
            <a:r>
              <a:rPr b="1" lang="en-US" sz="1600" spc="-1" strike="noStrike">
                <a:solidFill>
                  <a:srgbClr val="595959"/>
                </a:solidFill>
                <a:latin typeface="微软雅黑"/>
                <a:ea typeface="微软雅黑"/>
              </a:rPr>
              <a:t>Update scoreboard</a:t>
            </a:r>
            <a:endParaRPr b="0" lang="en-US" sz="1600" spc="-1" strike="noStrike">
              <a:latin typeface="Arial"/>
            </a:endParaRPr>
          </a:p>
          <a:p>
            <a:pPr algn="ctr">
              <a:lnSpc>
                <a:spcPct val="150000"/>
              </a:lnSpc>
              <a:buNone/>
              <a:tabLst>
                <a:tab algn="l" pos="0"/>
              </a:tabLst>
            </a:pPr>
            <a:endParaRPr b="0" lang="en-US" sz="1600" spc="-1" strike="noStrike">
              <a:latin typeface="Arial"/>
            </a:endParaRPr>
          </a:p>
          <a:p>
            <a:pPr marL="216000" indent="216000">
              <a:lnSpc>
                <a:spcPct val="150000"/>
              </a:lnSpc>
              <a:buClr>
                <a:srgbClr val="595959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1600" spc="-1" strike="noStrike">
                <a:solidFill>
                  <a:srgbClr val="595959"/>
                </a:solidFill>
                <a:latin typeface="微软雅黑"/>
                <a:ea typeface="微软雅黑"/>
              </a:rPr>
              <a:t>Update Run by Ball</a:t>
            </a:r>
            <a:endParaRPr b="0" lang="en-US" sz="1600" spc="-1" strike="noStrike">
              <a:latin typeface="Arial"/>
            </a:endParaRPr>
          </a:p>
          <a:p>
            <a:pPr marL="216000" indent="216000">
              <a:lnSpc>
                <a:spcPct val="150000"/>
              </a:lnSpc>
              <a:buClr>
                <a:srgbClr val="595959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1600" spc="-1" strike="noStrike">
                <a:solidFill>
                  <a:srgbClr val="595959"/>
                </a:solidFill>
                <a:latin typeface="微软雅黑"/>
                <a:ea typeface="微软雅黑"/>
              </a:rPr>
              <a:t>Update Extra Run</a:t>
            </a:r>
            <a:endParaRPr b="0" lang="en-US" sz="1600" spc="-1" strike="noStrike">
              <a:latin typeface="Arial"/>
            </a:endParaRPr>
          </a:p>
          <a:p>
            <a:pPr marL="216000" indent="216000">
              <a:lnSpc>
                <a:spcPct val="150000"/>
              </a:lnSpc>
              <a:buClr>
                <a:srgbClr val="595959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1600" spc="-1" strike="noStrike">
                <a:solidFill>
                  <a:srgbClr val="595959"/>
                </a:solidFill>
                <a:latin typeface="微软雅黑"/>
                <a:ea typeface="微软雅黑"/>
              </a:rPr>
              <a:t>Update Wicket</a:t>
            </a:r>
            <a:endParaRPr b="0" lang="en-US" sz="1600" spc="-1" strike="noStrike">
              <a:latin typeface="Arial"/>
            </a:endParaRPr>
          </a:p>
          <a:p>
            <a:pPr marL="216000" indent="216000">
              <a:lnSpc>
                <a:spcPct val="150000"/>
              </a:lnSpc>
              <a:buClr>
                <a:srgbClr val="595959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1600" spc="-1" strike="noStrike">
                <a:solidFill>
                  <a:srgbClr val="595959"/>
                </a:solidFill>
                <a:latin typeface="微软雅黑"/>
                <a:ea typeface="微软雅黑"/>
              </a:rPr>
              <a:t>Which Cricketer is Batting &amp; Bowling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86" name="Freeform 53"/>
          <p:cNvSpPr/>
          <p:nvPr/>
        </p:nvSpPr>
        <p:spPr>
          <a:xfrm rot="16200000">
            <a:off x="4078440" y="2207880"/>
            <a:ext cx="1611720" cy="1458000"/>
          </a:xfrm>
          <a:custGeom>
            <a:avLst/>
            <a:gdLst/>
            <a:ahLst/>
            <a:rect l="l" t="t" r="r" b="b"/>
            <a:pathLst>
              <a:path w="1324964" h="1468983">
                <a:moveTo>
                  <a:pt x="0" y="0"/>
                </a:moveTo>
                <a:lnTo>
                  <a:pt x="769166" y="0"/>
                </a:lnTo>
                <a:lnTo>
                  <a:pt x="1324961" y="2"/>
                </a:lnTo>
                <a:lnTo>
                  <a:pt x="1324961" y="734490"/>
                </a:lnTo>
                <a:cubicBezTo>
                  <a:pt x="1324962" y="931314"/>
                  <a:pt x="1324963" y="1128137"/>
                  <a:pt x="1324964" y="1324961"/>
                </a:cubicBezTo>
                <a:cubicBezTo>
                  <a:pt x="1324964" y="1372968"/>
                  <a:pt x="1324963" y="1420976"/>
                  <a:pt x="1324963" y="1468983"/>
                </a:cubicBezTo>
                <a:lnTo>
                  <a:pt x="0" y="1468980"/>
                </a:lnTo>
                <a:lnTo>
                  <a:pt x="403253" y="734492"/>
                </a:lnTo>
                <a:lnTo>
                  <a:pt x="0" y="0"/>
                </a:lnTo>
                <a:close/>
              </a:path>
            </a:pathLst>
          </a:custGeom>
          <a:solidFill>
            <a:srgbClr val="03318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87" name="图片 23" descr=""/>
          <p:cNvPicPr/>
          <p:nvPr/>
        </p:nvPicPr>
        <p:blipFill>
          <a:blip r:embed="rId1"/>
          <a:stretch/>
        </p:blipFill>
        <p:spPr>
          <a:xfrm>
            <a:off x="4619160" y="2422800"/>
            <a:ext cx="529920" cy="570240"/>
          </a:xfrm>
          <a:prstGeom prst="rect">
            <a:avLst/>
          </a:prstGeom>
          <a:ln w="0">
            <a:noFill/>
          </a:ln>
        </p:spPr>
      </p:pic>
      <p:sp>
        <p:nvSpPr>
          <p:cNvPr id="188" name="Freeform 44"/>
          <p:cNvSpPr/>
          <p:nvPr/>
        </p:nvSpPr>
        <p:spPr>
          <a:xfrm rot="16200000">
            <a:off x="1518480" y="2207880"/>
            <a:ext cx="1611720" cy="1458000"/>
          </a:xfrm>
          <a:custGeom>
            <a:avLst/>
            <a:gdLst/>
            <a:ahLst/>
            <a:rect l="l" t="t" r="r" b="b"/>
            <a:pathLst>
              <a:path w="1324964" h="1468983">
                <a:moveTo>
                  <a:pt x="0" y="0"/>
                </a:moveTo>
                <a:lnTo>
                  <a:pt x="769166" y="0"/>
                </a:lnTo>
                <a:lnTo>
                  <a:pt x="1324961" y="2"/>
                </a:lnTo>
                <a:lnTo>
                  <a:pt x="1324961" y="734490"/>
                </a:lnTo>
                <a:cubicBezTo>
                  <a:pt x="1324962" y="931314"/>
                  <a:pt x="1324963" y="1128137"/>
                  <a:pt x="1324964" y="1324961"/>
                </a:cubicBezTo>
                <a:cubicBezTo>
                  <a:pt x="1324964" y="1372968"/>
                  <a:pt x="1324963" y="1420976"/>
                  <a:pt x="1324963" y="1468983"/>
                </a:cubicBezTo>
                <a:lnTo>
                  <a:pt x="0" y="1468980"/>
                </a:lnTo>
                <a:lnTo>
                  <a:pt x="403253" y="734492"/>
                </a:lnTo>
                <a:lnTo>
                  <a:pt x="0" y="0"/>
                </a:lnTo>
                <a:close/>
              </a:path>
            </a:pathLst>
          </a:custGeom>
          <a:solidFill>
            <a:srgbClr val="03318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89" name="图片 26" descr=""/>
          <p:cNvPicPr/>
          <p:nvPr/>
        </p:nvPicPr>
        <p:blipFill>
          <a:blip r:embed="rId2"/>
          <a:stretch/>
        </p:blipFill>
        <p:spPr>
          <a:xfrm>
            <a:off x="2103840" y="2406960"/>
            <a:ext cx="441360" cy="586080"/>
          </a:xfrm>
          <a:prstGeom prst="rect">
            <a:avLst/>
          </a:prstGeom>
          <a:ln w="0">
            <a:noFill/>
          </a:ln>
        </p:spPr>
      </p:pic>
      <p:sp>
        <p:nvSpPr>
          <p:cNvPr id="190" name="Freeform 68"/>
          <p:cNvSpPr/>
          <p:nvPr/>
        </p:nvSpPr>
        <p:spPr>
          <a:xfrm rot="16200000">
            <a:off x="6638760" y="2207880"/>
            <a:ext cx="1611720" cy="1458000"/>
          </a:xfrm>
          <a:custGeom>
            <a:avLst/>
            <a:gdLst/>
            <a:ahLst/>
            <a:rect l="l" t="t" r="r" b="b"/>
            <a:pathLst>
              <a:path w="1324964" h="1468983">
                <a:moveTo>
                  <a:pt x="0" y="0"/>
                </a:moveTo>
                <a:lnTo>
                  <a:pt x="769166" y="0"/>
                </a:lnTo>
                <a:lnTo>
                  <a:pt x="1324961" y="2"/>
                </a:lnTo>
                <a:lnTo>
                  <a:pt x="1324961" y="734490"/>
                </a:lnTo>
                <a:cubicBezTo>
                  <a:pt x="1324962" y="931314"/>
                  <a:pt x="1324963" y="1128137"/>
                  <a:pt x="1324964" y="1324961"/>
                </a:cubicBezTo>
                <a:cubicBezTo>
                  <a:pt x="1324964" y="1372968"/>
                  <a:pt x="1324963" y="1420976"/>
                  <a:pt x="1324963" y="1468983"/>
                </a:cubicBezTo>
                <a:lnTo>
                  <a:pt x="0" y="1468980"/>
                </a:lnTo>
                <a:lnTo>
                  <a:pt x="403253" y="734492"/>
                </a:lnTo>
                <a:lnTo>
                  <a:pt x="0" y="0"/>
                </a:lnTo>
                <a:close/>
              </a:path>
            </a:pathLst>
          </a:custGeom>
          <a:solidFill>
            <a:srgbClr val="03318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91" name="图片 29" descr=""/>
          <p:cNvPicPr/>
          <p:nvPr/>
        </p:nvPicPr>
        <p:blipFill>
          <a:blip r:embed="rId3"/>
          <a:stretch/>
        </p:blipFill>
        <p:spPr>
          <a:xfrm>
            <a:off x="7167600" y="2422800"/>
            <a:ext cx="554400" cy="510840"/>
          </a:xfrm>
          <a:prstGeom prst="rect">
            <a:avLst/>
          </a:prstGeom>
          <a:ln w="0">
            <a:noFill/>
          </a:ln>
        </p:spPr>
      </p:pic>
      <p:sp>
        <p:nvSpPr>
          <p:cNvPr id="192" name="Freeform 71"/>
          <p:cNvSpPr/>
          <p:nvPr/>
        </p:nvSpPr>
        <p:spPr>
          <a:xfrm rot="16200000">
            <a:off x="9198720" y="2207880"/>
            <a:ext cx="1611720" cy="1458000"/>
          </a:xfrm>
          <a:custGeom>
            <a:avLst/>
            <a:gdLst/>
            <a:ahLst/>
            <a:rect l="l" t="t" r="r" b="b"/>
            <a:pathLst>
              <a:path w="1324964" h="1468983">
                <a:moveTo>
                  <a:pt x="0" y="0"/>
                </a:moveTo>
                <a:lnTo>
                  <a:pt x="769166" y="0"/>
                </a:lnTo>
                <a:lnTo>
                  <a:pt x="1324961" y="2"/>
                </a:lnTo>
                <a:lnTo>
                  <a:pt x="1324961" y="734490"/>
                </a:lnTo>
                <a:cubicBezTo>
                  <a:pt x="1324962" y="931314"/>
                  <a:pt x="1324963" y="1128137"/>
                  <a:pt x="1324964" y="1324961"/>
                </a:cubicBezTo>
                <a:cubicBezTo>
                  <a:pt x="1324964" y="1372968"/>
                  <a:pt x="1324963" y="1420976"/>
                  <a:pt x="1324963" y="1468983"/>
                </a:cubicBezTo>
                <a:lnTo>
                  <a:pt x="0" y="1468980"/>
                </a:lnTo>
                <a:lnTo>
                  <a:pt x="403253" y="734492"/>
                </a:lnTo>
                <a:lnTo>
                  <a:pt x="0" y="0"/>
                </a:lnTo>
                <a:close/>
              </a:path>
            </a:pathLst>
          </a:custGeom>
          <a:solidFill>
            <a:srgbClr val="03318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93" name="图片 32" descr=""/>
          <p:cNvPicPr/>
          <p:nvPr/>
        </p:nvPicPr>
        <p:blipFill>
          <a:blip r:embed="rId4"/>
          <a:stretch/>
        </p:blipFill>
        <p:spPr>
          <a:xfrm>
            <a:off x="9676080" y="2334960"/>
            <a:ext cx="615600" cy="589680"/>
          </a:xfrm>
          <a:prstGeom prst="rect">
            <a:avLst/>
          </a:prstGeom>
          <a:ln w="0">
            <a:noFill/>
          </a:ln>
        </p:spPr>
      </p:pic>
    </p:spTree>
  </p:cSld>
  <p:transition>
    <p:fade thruBlk="true"/>
  </p:transition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矩形: 圆角 3"/>
          <p:cNvSpPr/>
          <p:nvPr/>
        </p:nvSpPr>
        <p:spPr>
          <a:xfrm rot="2700000">
            <a:off x="569520" y="389880"/>
            <a:ext cx="381600" cy="381600"/>
          </a:xfrm>
          <a:prstGeom prst="roundRect">
            <a:avLst>
              <a:gd name="adj" fmla="val 16667"/>
            </a:avLst>
          </a:prstGeom>
          <a:noFill/>
          <a:ln w="25558">
            <a:solidFill>
              <a:srgbClr val="03318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5" name="矩形: 圆角 4"/>
          <p:cNvSpPr/>
          <p:nvPr/>
        </p:nvSpPr>
        <p:spPr>
          <a:xfrm rot="2700000">
            <a:off x="407520" y="389880"/>
            <a:ext cx="381600" cy="381600"/>
          </a:xfrm>
          <a:prstGeom prst="roundRect">
            <a:avLst>
              <a:gd name="adj" fmla="val 16667"/>
            </a:avLst>
          </a:prstGeom>
          <a:solidFill>
            <a:srgbClr val="03318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6" name="矩形 2"/>
          <p:cNvSpPr/>
          <p:nvPr/>
        </p:nvSpPr>
        <p:spPr>
          <a:xfrm>
            <a:off x="1042920" y="286920"/>
            <a:ext cx="2924280" cy="51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just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800" spc="-1" strike="noStrike">
                <a:solidFill>
                  <a:srgbClr val="404040"/>
                </a:solidFill>
                <a:latin typeface="微软雅黑"/>
                <a:ea typeface="微软雅黑"/>
              </a:rPr>
              <a:t>Project Output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197" name="" descr=""/>
          <p:cNvPicPr/>
          <p:nvPr/>
        </p:nvPicPr>
        <p:blipFill>
          <a:blip r:embed="rId1"/>
          <a:stretch/>
        </p:blipFill>
        <p:spPr>
          <a:xfrm>
            <a:off x="82080" y="1487520"/>
            <a:ext cx="5723280" cy="4084920"/>
          </a:xfrm>
          <a:prstGeom prst="rect">
            <a:avLst/>
          </a:prstGeom>
          <a:ln w="0">
            <a:noFill/>
          </a:ln>
        </p:spPr>
      </p:pic>
      <p:pic>
        <p:nvPicPr>
          <p:cNvPr id="198" name="" descr=""/>
          <p:cNvPicPr/>
          <p:nvPr/>
        </p:nvPicPr>
        <p:blipFill>
          <a:blip r:embed="rId2"/>
          <a:stretch/>
        </p:blipFill>
        <p:spPr>
          <a:xfrm>
            <a:off x="5960520" y="1614240"/>
            <a:ext cx="6188760" cy="3921480"/>
          </a:xfrm>
          <a:prstGeom prst="rect">
            <a:avLst/>
          </a:prstGeom>
          <a:ln w="0">
            <a:noFill/>
          </a:ln>
        </p:spPr>
      </p:pic>
    </p:spTree>
  </p:cSld>
  <p:transition>
    <p:fade thruBlk="true"/>
  </p:transition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矩形: 圆角 1"/>
          <p:cNvSpPr/>
          <p:nvPr/>
        </p:nvSpPr>
        <p:spPr>
          <a:xfrm rot="2700000">
            <a:off x="569520" y="389880"/>
            <a:ext cx="381600" cy="381600"/>
          </a:xfrm>
          <a:prstGeom prst="roundRect">
            <a:avLst>
              <a:gd name="adj" fmla="val 16667"/>
            </a:avLst>
          </a:prstGeom>
          <a:noFill/>
          <a:ln w="25558">
            <a:solidFill>
              <a:srgbClr val="03318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0" name="矩形: 圆角 2"/>
          <p:cNvSpPr/>
          <p:nvPr/>
        </p:nvSpPr>
        <p:spPr>
          <a:xfrm rot="2700000">
            <a:off x="407520" y="389880"/>
            <a:ext cx="381600" cy="381600"/>
          </a:xfrm>
          <a:prstGeom prst="roundRect">
            <a:avLst>
              <a:gd name="adj" fmla="val 16667"/>
            </a:avLst>
          </a:prstGeom>
          <a:solidFill>
            <a:srgbClr val="03318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1" name="矩形 1"/>
          <p:cNvSpPr/>
          <p:nvPr/>
        </p:nvSpPr>
        <p:spPr>
          <a:xfrm>
            <a:off x="1042920" y="286920"/>
            <a:ext cx="2924280" cy="51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just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800" spc="-1" strike="noStrike">
                <a:solidFill>
                  <a:srgbClr val="404040"/>
                </a:solidFill>
                <a:latin typeface="微软雅黑"/>
                <a:ea typeface="微软雅黑"/>
              </a:rPr>
              <a:t>Project Output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202" name="" descr=""/>
          <p:cNvPicPr/>
          <p:nvPr/>
        </p:nvPicPr>
        <p:blipFill>
          <a:blip r:embed="rId1"/>
          <a:stretch/>
        </p:blipFill>
        <p:spPr>
          <a:xfrm>
            <a:off x="254160" y="1406520"/>
            <a:ext cx="5723280" cy="4094280"/>
          </a:xfrm>
          <a:prstGeom prst="rect">
            <a:avLst/>
          </a:prstGeom>
          <a:ln w="0">
            <a:noFill/>
          </a:ln>
        </p:spPr>
      </p:pic>
      <p:pic>
        <p:nvPicPr>
          <p:cNvPr id="203" name="" descr=""/>
          <p:cNvPicPr/>
          <p:nvPr/>
        </p:nvPicPr>
        <p:blipFill>
          <a:blip r:embed="rId2"/>
          <a:stretch/>
        </p:blipFill>
        <p:spPr>
          <a:xfrm>
            <a:off x="6230520" y="2406600"/>
            <a:ext cx="5723280" cy="2322720"/>
          </a:xfrm>
          <a:prstGeom prst="rect">
            <a:avLst/>
          </a:prstGeom>
          <a:ln w="0">
            <a:noFill/>
          </a:ln>
        </p:spPr>
      </p:pic>
    </p:spTree>
  </p:cSld>
  <p:transition>
    <p:fade thruBlk="true"/>
  </p:transition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矩形: 圆角 6"/>
          <p:cNvSpPr/>
          <p:nvPr/>
        </p:nvSpPr>
        <p:spPr>
          <a:xfrm rot="2700000">
            <a:off x="569520" y="389880"/>
            <a:ext cx="381600" cy="381600"/>
          </a:xfrm>
          <a:prstGeom prst="roundRect">
            <a:avLst>
              <a:gd name="adj" fmla="val 16667"/>
            </a:avLst>
          </a:prstGeom>
          <a:noFill/>
          <a:ln w="25558">
            <a:solidFill>
              <a:srgbClr val="03318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5" name="矩形: 圆角 7"/>
          <p:cNvSpPr/>
          <p:nvPr/>
        </p:nvSpPr>
        <p:spPr>
          <a:xfrm rot="2700000">
            <a:off x="407520" y="389880"/>
            <a:ext cx="381600" cy="381600"/>
          </a:xfrm>
          <a:prstGeom prst="roundRect">
            <a:avLst>
              <a:gd name="adj" fmla="val 16667"/>
            </a:avLst>
          </a:prstGeom>
          <a:solidFill>
            <a:srgbClr val="03318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6" name="矩形 5"/>
          <p:cNvSpPr/>
          <p:nvPr/>
        </p:nvSpPr>
        <p:spPr>
          <a:xfrm>
            <a:off x="1042920" y="286920"/>
            <a:ext cx="2924280" cy="51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just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800" spc="-1" strike="noStrike">
                <a:solidFill>
                  <a:srgbClr val="404040"/>
                </a:solidFill>
                <a:latin typeface="微软雅黑"/>
                <a:ea typeface="微软雅黑"/>
              </a:rPr>
              <a:t>Project Output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207" name="" descr=""/>
          <p:cNvPicPr/>
          <p:nvPr/>
        </p:nvPicPr>
        <p:blipFill>
          <a:blip r:embed="rId1"/>
          <a:stretch/>
        </p:blipFill>
        <p:spPr>
          <a:xfrm>
            <a:off x="5879880" y="1173960"/>
            <a:ext cx="6336000" cy="4450320"/>
          </a:xfrm>
          <a:prstGeom prst="rect">
            <a:avLst/>
          </a:prstGeom>
          <a:ln w="0">
            <a:noFill/>
          </a:ln>
        </p:spPr>
      </p:pic>
      <p:pic>
        <p:nvPicPr>
          <p:cNvPr id="208" name="" descr=""/>
          <p:cNvPicPr/>
          <p:nvPr/>
        </p:nvPicPr>
        <p:blipFill>
          <a:blip r:embed="rId2"/>
          <a:stretch/>
        </p:blipFill>
        <p:spPr>
          <a:xfrm>
            <a:off x="63720" y="1300680"/>
            <a:ext cx="5713920" cy="4104000"/>
          </a:xfrm>
          <a:prstGeom prst="rect">
            <a:avLst/>
          </a:prstGeom>
          <a:ln w="0">
            <a:noFill/>
          </a:ln>
        </p:spPr>
      </p:pic>
    </p:spTree>
  </p:cSld>
  <p:transition>
    <p:fade thruBlk="true"/>
  </p:transition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矩形: 圆角 6"/>
          <p:cNvSpPr/>
          <p:nvPr/>
        </p:nvSpPr>
        <p:spPr>
          <a:xfrm rot="2700000">
            <a:off x="569520" y="389880"/>
            <a:ext cx="381600" cy="381600"/>
          </a:xfrm>
          <a:prstGeom prst="roundRect">
            <a:avLst>
              <a:gd name="adj" fmla="val 16667"/>
            </a:avLst>
          </a:prstGeom>
          <a:noFill/>
          <a:ln w="25558">
            <a:solidFill>
              <a:srgbClr val="03318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0" name="矩形: 圆角 7"/>
          <p:cNvSpPr/>
          <p:nvPr/>
        </p:nvSpPr>
        <p:spPr>
          <a:xfrm rot="2700000">
            <a:off x="407520" y="389880"/>
            <a:ext cx="381600" cy="381600"/>
          </a:xfrm>
          <a:prstGeom prst="roundRect">
            <a:avLst>
              <a:gd name="adj" fmla="val 16667"/>
            </a:avLst>
          </a:prstGeom>
          <a:solidFill>
            <a:srgbClr val="03318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1" name="矩形 5"/>
          <p:cNvSpPr/>
          <p:nvPr/>
        </p:nvSpPr>
        <p:spPr>
          <a:xfrm>
            <a:off x="1042920" y="286920"/>
            <a:ext cx="2924280" cy="51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just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800" spc="-1" strike="noStrike">
                <a:solidFill>
                  <a:srgbClr val="404040"/>
                </a:solidFill>
                <a:latin typeface="微软雅黑"/>
                <a:ea typeface="微软雅黑"/>
              </a:rPr>
              <a:t>Limitation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212" name="图片 8" descr=""/>
          <p:cNvPicPr/>
          <p:nvPr/>
        </p:nvPicPr>
        <p:blipFill>
          <a:blip r:embed="rId1"/>
          <a:stretch/>
        </p:blipFill>
        <p:spPr>
          <a:xfrm>
            <a:off x="3430800" y="3867480"/>
            <a:ext cx="4970160" cy="2988360"/>
          </a:xfrm>
          <a:prstGeom prst="rect">
            <a:avLst/>
          </a:prstGeom>
          <a:ln w="0">
            <a:noFill/>
          </a:ln>
        </p:spPr>
      </p:pic>
      <p:sp>
        <p:nvSpPr>
          <p:cNvPr id="213" name="文本框 9"/>
          <p:cNvSpPr/>
          <p:nvPr/>
        </p:nvSpPr>
        <p:spPr>
          <a:xfrm>
            <a:off x="1641600" y="1591920"/>
            <a:ext cx="9100800" cy="228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1800" spc="52" strike="noStrike">
                <a:solidFill>
                  <a:srgbClr val="000000"/>
                </a:solidFill>
                <a:latin typeface="微软雅黑"/>
                <a:ea typeface="微软雅黑"/>
              </a:rPr>
              <a:t>Multiple users cannot access this software server because API is not used. We have not provided the API for our system due to time limitations.</a:t>
            </a:r>
            <a:endParaRPr b="0" lang="en-US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1800" spc="52" strike="noStrike">
                <a:solidFill>
                  <a:srgbClr val="000000"/>
                </a:solidFill>
                <a:latin typeface="微软雅黑"/>
                <a:ea typeface="微软雅黑"/>
              </a:rPr>
              <a:t>The user interface at current stage is barely user friendly that needs a lot of enhancement.</a:t>
            </a:r>
            <a:endParaRPr b="0" lang="en-US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1800" spc="52" strike="noStrike">
                <a:solidFill>
                  <a:srgbClr val="000000"/>
                </a:solidFill>
                <a:latin typeface="微软雅黑"/>
                <a:ea typeface="微软雅黑"/>
              </a:rPr>
              <a:t>Our database resides on local machines as no cloud services used leading to lack of</a:t>
            </a:r>
            <a:endParaRPr b="0" lang="en-US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"/>
              <a:tabLst>
                <a:tab algn="l" pos="0"/>
              </a:tabLst>
            </a:pPr>
            <a:r>
              <a:rPr b="0" lang="en-US" sz="1800" spc="52" strike="noStrike">
                <a:solidFill>
                  <a:srgbClr val="000000"/>
                </a:solidFill>
                <a:latin typeface="微软雅黑"/>
                <a:ea typeface="微软雅黑"/>
              </a:rPr>
              <a:t>Reliability and severe chances of data loss.</a:t>
            </a:r>
            <a:endParaRPr b="0" lang="en-US" sz="1800" spc="-1" strike="noStrike">
              <a:latin typeface="Arial"/>
            </a:endParaRPr>
          </a:p>
        </p:txBody>
      </p:sp>
    </p:spTree>
  </p:cSld>
  <p:transition>
    <p:wipe dir="l"/>
  </p:transition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矩形: 圆角 6"/>
          <p:cNvSpPr/>
          <p:nvPr/>
        </p:nvSpPr>
        <p:spPr>
          <a:xfrm rot="2700000">
            <a:off x="569520" y="389880"/>
            <a:ext cx="381600" cy="381600"/>
          </a:xfrm>
          <a:prstGeom prst="roundRect">
            <a:avLst>
              <a:gd name="adj" fmla="val 16667"/>
            </a:avLst>
          </a:prstGeom>
          <a:noFill/>
          <a:ln w="25558">
            <a:solidFill>
              <a:srgbClr val="03318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5" name="矩形: 圆角 7"/>
          <p:cNvSpPr/>
          <p:nvPr/>
        </p:nvSpPr>
        <p:spPr>
          <a:xfrm rot="2700000">
            <a:off x="407520" y="389880"/>
            <a:ext cx="381600" cy="381600"/>
          </a:xfrm>
          <a:prstGeom prst="roundRect">
            <a:avLst>
              <a:gd name="adj" fmla="val 16667"/>
            </a:avLst>
          </a:prstGeom>
          <a:solidFill>
            <a:srgbClr val="03318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6" name="矩形 5"/>
          <p:cNvSpPr/>
          <p:nvPr/>
        </p:nvSpPr>
        <p:spPr>
          <a:xfrm>
            <a:off x="1042920" y="286920"/>
            <a:ext cx="2924280" cy="51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just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800" spc="-1" strike="noStrike">
                <a:solidFill>
                  <a:srgbClr val="404040"/>
                </a:solidFill>
                <a:latin typeface="微软雅黑"/>
                <a:ea typeface="微软雅黑"/>
              </a:rPr>
              <a:t>Future Scope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217" name="不规则形状1"/>
          <p:cNvSpPr/>
          <p:nvPr/>
        </p:nvSpPr>
        <p:spPr>
          <a:xfrm flipH="1">
            <a:off x="4765320" y="3392280"/>
            <a:ext cx="1288440" cy="1295640"/>
          </a:xfrm>
          <a:custGeom>
            <a:avLst/>
            <a:gdLst/>
            <a:ahLst/>
            <a:rect l="l" t="t" r="r" b="b"/>
            <a:pathLst>
              <a:path w="454" h="457">
                <a:moveTo>
                  <a:pt x="129" y="456"/>
                </a:moveTo>
                <a:cubicBezTo>
                  <a:pt x="126" y="456"/>
                  <a:pt x="123" y="457"/>
                  <a:pt x="120" y="457"/>
                </a:cubicBezTo>
                <a:cubicBezTo>
                  <a:pt x="44" y="452"/>
                  <a:pt x="0" y="390"/>
                  <a:pt x="0" y="347"/>
                </a:cubicBezTo>
                <a:cubicBezTo>
                  <a:pt x="0" y="346"/>
                  <a:pt x="0" y="345"/>
                  <a:pt x="0" y="345"/>
                </a:cubicBezTo>
                <a:cubicBezTo>
                  <a:pt x="0" y="256"/>
                  <a:pt x="0" y="0"/>
                  <a:pt x="0" y="0"/>
                </a:cubicBezTo>
                <a:cubicBezTo>
                  <a:pt x="121" y="0"/>
                  <a:pt x="121" y="0"/>
                  <a:pt x="121" y="0"/>
                </a:cubicBezTo>
                <a:cubicBezTo>
                  <a:pt x="305" y="0"/>
                  <a:pt x="454" y="149"/>
                  <a:pt x="454" y="333"/>
                </a:cubicBezTo>
                <a:cubicBezTo>
                  <a:pt x="454" y="455"/>
                  <a:pt x="454" y="455"/>
                  <a:pt x="454" y="455"/>
                </a:cubicBezTo>
                <a:cubicBezTo>
                  <a:pt x="454" y="455"/>
                  <a:pt x="423" y="455"/>
                  <a:pt x="378" y="456"/>
                </a:cubicBezTo>
                <a:cubicBezTo>
                  <a:pt x="303" y="456"/>
                  <a:pt x="191" y="456"/>
                  <a:pt x="129" y="456"/>
                </a:cubicBezTo>
                <a:close/>
              </a:path>
            </a:pathLst>
          </a:custGeom>
          <a:solidFill>
            <a:srgbClr val="03318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8" name="不规则形状1"/>
          <p:cNvSpPr/>
          <p:nvPr/>
        </p:nvSpPr>
        <p:spPr>
          <a:xfrm flipH="1">
            <a:off x="6131880" y="1728720"/>
            <a:ext cx="1290600" cy="1295640"/>
          </a:xfrm>
          <a:custGeom>
            <a:avLst/>
            <a:gdLst/>
            <a:ahLst/>
            <a:rect l="l" t="t" r="r" b="b"/>
            <a:pathLst>
              <a:path w="455" h="457">
                <a:moveTo>
                  <a:pt x="455" y="0"/>
                </a:moveTo>
                <a:cubicBezTo>
                  <a:pt x="333" y="0"/>
                  <a:pt x="333" y="0"/>
                  <a:pt x="333" y="0"/>
                </a:cubicBezTo>
                <a:cubicBezTo>
                  <a:pt x="149" y="0"/>
                  <a:pt x="0" y="149"/>
                  <a:pt x="0" y="333"/>
                </a:cubicBezTo>
                <a:cubicBezTo>
                  <a:pt x="0" y="455"/>
                  <a:pt x="0" y="455"/>
                  <a:pt x="0" y="455"/>
                </a:cubicBezTo>
                <a:cubicBezTo>
                  <a:pt x="0" y="455"/>
                  <a:pt x="32" y="456"/>
                  <a:pt x="77" y="456"/>
                </a:cubicBezTo>
                <a:cubicBezTo>
                  <a:pt x="152" y="456"/>
                  <a:pt x="263" y="456"/>
                  <a:pt x="326" y="457"/>
                </a:cubicBezTo>
                <a:cubicBezTo>
                  <a:pt x="329" y="457"/>
                  <a:pt x="332" y="457"/>
                  <a:pt x="335" y="457"/>
                </a:cubicBezTo>
                <a:cubicBezTo>
                  <a:pt x="410" y="452"/>
                  <a:pt x="455" y="390"/>
                  <a:pt x="455" y="347"/>
                </a:cubicBezTo>
                <a:cubicBezTo>
                  <a:pt x="455" y="347"/>
                  <a:pt x="455" y="346"/>
                  <a:pt x="455" y="345"/>
                </a:cubicBezTo>
                <a:cubicBezTo>
                  <a:pt x="455" y="257"/>
                  <a:pt x="455" y="0"/>
                  <a:pt x="455" y="0"/>
                </a:cubicBezTo>
              </a:path>
            </a:pathLst>
          </a:custGeom>
          <a:solidFill>
            <a:srgbClr val="03318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9" name="不规则形状1"/>
          <p:cNvSpPr/>
          <p:nvPr/>
        </p:nvSpPr>
        <p:spPr>
          <a:xfrm flipH="1">
            <a:off x="4764240" y="4768200"/>
            <a:ext cx="1290600" cy="1295640"/>
          </a:xfrm>
          <a:custGeom>
            <a:avLst/>
            <a:gdLst/>
            <a:ahLst/>
            <a:rect l="l" t="t" r="r" b="b"/>
            <a:pathLst>
              <a:path w="455" h="457">
                <a:moveTo>
                  <a:pt x="120" y="0"/>
                </a:moveTo>
                <a:cubicBezTo>
                  <a:pt x="45" y="5"/>
                  <a:pt x="0" y="67"/>
                  <a:pt x="0" y="110"/>
                </a:cubicBezTo>
                <a:cubicBezTo>
                  <a:pt x="0" y="111"/>
                  <a:pt x="0" y="112"/>
                  <a:pt x="0" y="112"/>
                </a:cubicBezTo>
                <a:cubicBezTo>
                  <a:pt x="0" y="201"/>
                  <a:pt x="0" y="457"/>
                  <a:pt x="0" y="457"/>
                </a:cubicBezTo>
                <a:cubicBezTo>
                  <a:pt x="122" y="457"/>
                  <a:pt x="122" y="457"/>
                  <a:pt x="122" y="457"/>
                </a:cubicBezTo>
                <a:cubicBezTo>
                  <a:pt x="122" y="457"/>
                  <a:pt x="122" y="457"/>
                  <a:pt x="122" y="457"/>
                </a:cubicBezTo>
                <a:cubicBezTo>
                  <a:pt x="306" y="457"/>
                  <a:pt x="455" y="308"/>
                  <a:pt x="455" y="124"/>
                </a:cubicBezTo>
                <a:cubicBezTo>
                  <a:pt x="455" y="3"/>
                  <a:pt x="455" y="3"/>
                  <a:pt x="455" y="3"/>
                </a:cubicBezTo>
                <a:cubicBezTo>
                  <a:pt x="455" y="3"/>
                  <a:pt x="423" y="2"/>
                  <a:pt x="378" y="2"/>
                </a:cubicBezTo>
                <a:cubicBezTo>
                  <a:pt x="303" y="1"/>
                  <a:pt x="192" y="1"/>
                  <a:pt x="129" y="1"/>
                </a:cubicBezTo>
                <a:cubicBezTo>
                  <a:pt x="126" y="1"/>
                  <a:pt x="123" y="1"/>
                  <a:pt x="120" y="0"/>
                </a:cubicBezTo>
              </a:path>
            </a:pathLst>
          </a:custGeom>
          <a:solidFill>
            <a:srgbClr val="03318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0" name="不规则形状1"/>
          <p:cNvSpPr/>
          <p:nvPr/>
        </p:nvSpPr>
        <p:spPr>
          <a:xfrm flipH="1">
            <a:off x="6131880" y="3110400"/>
            <a:ext cx="1290600" cy="1293120"/>
          </a:xfrm>
          <a:custGeom>
            <a:avLst/>
            <a:gdLst/>
            <a:ahLst/>
            <a:rect l="l" t="t" r="r" b="b"/>
            <a:pathLst>
              <a:path w="455" h="456">
                <a:moveTo>
                  <a:pt x="326" y="0"/>
                </a:moveTo>
                <a:cubicBezTo>
                  <a:pt x="329" y="0"/>
                  <a:pt x="332" y="0"/>
                  <a:pt x="335" y="0"/>
                </a:cubicBezTo>
                <a:cubicBezTo>
                  <a:pt x="410" y="5"/>
                  <a:pt x="455" y="67"/>
                  <a:pt x="455" y="110"/>
                </a:cubicBezTo>
                <a:cubicBezTo>
                  <a:pt x="455" y="110"/>
                  <a:pt x="455" y="111"/>
                  <a:pt x="455" y="112"/>
                </a:cubicBezTo>
                <a:cubicBezTo>
                  <a:pt x="455" y="200"/>
                  <a:pt x="455" y="456"/>
                  <a:pt x="455" y="456"/>
                </a:cubicBezTo>
                <a:cubicBezTo>
                  <a:pt x="333" y="456"/>
                  <a:pt x="333" y="456"/>
                  <a:pt x="333" y="456"/>
                </a:cubicBezTo>
                <a:cubicBezTo>
                  <a:pt x="149" y="456"/>
                  <a:pt x="0" y="307"/>
                  <a:pt x="0" y="123"/>
                </a:cubicBezTo>
                <a:cubicBezTo>
                  <a:pt x="0" y="1"/>
                  <a:pt x="0" y="1"/>
                  <a:pt x="0" y="1"/>
                </a:cubicBezTo>
                <a:cubicBezTo>
                  <a:pt x="0" y="1"/>
                  <a:pt x="32" y="1"/>
                  <a:pt x="77" y="1"/>
                </a:cubicBezTo>
                <a:cubicBezTo>
                  <a:pt x="152" y="0"/>
                  <a:pt x="263" y="0"/>
                  <a:pt x="326" y="0"/>
                </a:cubicBezTo>
                <a:close/>
              </a:path>
            </a:pathLst>
          </a:custGeom>
          <a:solidFill>
            <a:srgbClr val="03318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1" name="Freeform 9"/>
          <p:cNvSpPr/>
          <p:nvPr/>
        </p:nvSpPr>
        <p:spPr>
          <a:xfrm>
            <a:off x="6574320" y="2149560"/>
            <a:ext cx="408960" cy="408960"/>
          </a:xfrm>
          <a:custGeom>
            <a:avLst/>
            <a:gdLst/>
            <a:ahLst/>
            <a:rect l="l" t="t" r="r" b="b"/>
            <a:pathLst>
              <a:path w="85" h="85">
                <a:moveTo>
                  <a:pt x="80" y="53"/>
                </a:moveTo>
                <a:cubicBezTo>
                  <a:pt x="80" y="80"/>
                  <a:pt x="80" y="80"/>
                  <a:pt x="80" y="80"/>
                </a:cubicBezTo>
                <a:cubicBezTo>
                  <a:pt x="80" y="83"/>
                  <a:pt x="78" y="85"/>
                  <a:pt x="74" y="85"/>
                </a:cubicBezTo>
                <a:cubicBezTo>
                  <a:pt x="10" y="85"/>
                  <a:pt x="10" y="85"/>
                  <a:pt x="10" y="85"/>
                </a:cubicBezTo>
                <a:cubicBezTo>
                  <a:pt x="7" y="85"/>
                  <a:pt x="5" y="83"/>
                  <a:pt x="5" y="80"/>
                </a:cubicBezTo>
                <a:cubicBezTo>
                  <a:pt x="5" y="53"/>
                  <a:pt x="5" y="53"/>
                  <a:pt x="5" y="53"/>
                </a:cubicBezTo>
                <a:cubicBezTo>
                  <a:pt x="9" y="54"/>
                  <a:pt x="13" y="55"/>
                  <a:pt x="17" y="56"/>
                </a:cubicBezTo>
                <a:cubicBezTo>
                  <a:pt x="17" y="61"/>
                  <a:pt x="17" y="61"/>
                  <a:pt x="17" y="61"/>
                </a:cubicBezTo>
                <a:cubicBezTo>
                  <a:pt x="21" y="61"/>
                  <a:pt x="21" y="61"/>
                  <a:pt x="21" y="61"/>
                </a:cubicBezTo>
                <a:cubicBezTo>
                  <a:pt x="21" y="68"/>
                  <a:pt x="21" y="68"/>
                  <a:pt x="21" y="68"/>
                </a:cubicBezTo>
                <a:cubicBezTo>
                  <a:pt x="27" y="68"/>
                  <a:pt x="27" y="68"/>
                  <a:pt x="27" y="68"/>
                </a:cubicBezTo>
                <a:cubicBezTo>
                  <a:pt x="27" y="61"/>
                  <a:pt x="27" y="61"/>
                  <a:pt x="27" y="61"/>
                </a:cubicBezTo>
                <a:cubicBezTo>
                  <a:pt x="30" y="61"/>
                  <a:pt x="30" y="61"/>
                  <a:pt x="30" y="61"/>
                </a:cubicBezTo>
                <a:cubicBezTo>
                  <a:pt x="30" y="57"/>
                  <a:pt x="30" y="57"/>
                  <a:pt x="30" y="57"/>
                </a:cubicBezTo>
                <a:cubicBezTo>
                  <a:pt x="38" y="58"/>
                  <a:pt x="46" y="58"/>
                  <a:pt x="54" y="57"/>
                </a:cubicBezTo>
                <a:cubicBezTo>
                  <a:pt x="54" y="61"/>
                  <a:pt x="54" y="61"/>
                  <a:pt x="54" y="61"/>
                </a:cubicBezTo>
                <a:cubicBezTo>
                  <a:pt x="57" y="61"/>
                  <a:pt x="57" y="61"/>
                  <a:pt x="57" y="61"/>
                </a:cubicBezTo>
                <a:cubicBezTo>
                  <a:pt x="57" y="68"/>
                  <a:pt x="57" y="68"/>
                  <a:pt x="57" y="68"/>
                </a:cubicBezTo>
                <a:cubicBezTo>
                  <a:pt x="63" y="68"/>
                  <a:pt x="63" y="68"/>
                  <a:pt x="63" y="68"/>
                </a:cubicBezTo>
                <a:cubicBezTo>
                  <a:pt x="63" y="61"/>
                  <a:pt x="63" y="61"/>
                  <a:pt x="63" y="61"/>
                </a:cubicBezTo>
                <a:cubicBezTo>
                  <a:pt x="66" y="61"/>
                  <a:pt x="66" y="61"/>
                  <a:pt x="66" y="61"/>
                </a:cubicBezTo>
                <a:cubicBezTo>
                  <a:pt x="66" y="56"/>
                  <a:pt x="66" y="56"/>
                  <a:pt x="66" y="56"/>
                </a:cubicBezTo>
                <a:cubicBezTo>
                  <a:pt x="71" y="55"/>
                  <a:pt x="75" y="54"/>
                  <a:pt x="80" y="53"/>
                </a:cubicBezTo>
                <a:close/>
                <a:moveTo>
                  <a:pt x="31" y="0"/>
                </a:moveTo>
                <a:cubicBezTo>
                  <a:pt x="54" y="0"/>
                  <a:pt x="54" y="0"/>
                  <a:pt x="54" y="0"/>
                </a:cubicBezTo>
                <a:cubicBezTo>
                  <a:pt x="58" y="0"/>
                  <a:pt x="61" y="3"/>
                  <a:pt x="61" y="7"/>
                </a:cubicBezTo>
                <a:cubicBezTo>
                  <a:pt x="61" y="16"/>
                  <a:pt x="61" y="16"/>
                  <a:pt x="61" y="16"/>
                </a:cubicBezTo>
                <a:cubicBezTo>
                  <a:pt x="53" y="16"/>
                  <a:pt x="53" y="16"/>
                  <a:pt x="53" y="16"/>
                </a:cubicBezTo>
                <a:cubicBezTo>
                  <a:pt x="53" y="8"/>
                  <a:pt x="53" y="8"/>
                  <a:pt x="53" y="8"/>
                </a:cubicBezTo>
                <a:cubicBezTo>
                  <a:pt x="32" y="8"/>
                  <a:pt x="32" y="8"/>
                  <a:pt x="32" y="8"/>
                </a:cubicBezTo>
                <a:cubicBezTo>
                  <a:pt x="32" y="16"/>
                  <a:pt x="32" y="16"/>
                  <a:pt x="32" y="16"/>
                </a:cubicBezTo>
                <a:cubicBezTo>
                  <a:pt x="24" y="16"/>
                  <a:pt x="24" y="16"/>
                  <a:pt x="24" y="16"/>
                </a:cubicBezTo>
                <a:cubicBezTo>
                  <a:pt x="24" y="7"/>
                  <a:pt x="24" y="7"/>
                  <a:pt x="24" y="7"/>
                </a:cubicBezTo>
                <a:cubicBezTo>
                  <a:pt x="24" y="3"/>
                  <a:pt x="27" y="0"/>
                  <a:pt x="31" y="0"/>
                </a:cubicBezTo>
                <a:close/>
                <a:moveTo>
                  <a:pt x="0" y="20"/>
                </a:moveTo>
                <a:cubicBezTo>
                  <a:pt x="0" y="48"/>
                  <a:pt x="0" y="48"/>
                  <a:pt x="0" y="48"/>
                </a:cubicBezTo>
                <a:cubicBezTo>
                  <a:pt x="27" y="55"/>
                  <a:pt x="56" y="55"/>
                  <a:pt x="85" y="48"/>
                </a:cubicBezTo>
                <a:cubicBezTo>
                  <a:pt x="85" y="20"/>
                  <a:pt x="85" y="20"/>
                  <a:pt x="85" y="20"/>
                </a:cubicBezTo>
                <a:lnTo>
                  <a:pt x="0" y="2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2" name="Freeform 103"/>
          <p:cNvSpPr/>
          <p:nvPr/>
        </p:nvSpPr>
        <p:spPr>
          <a:xfrm>
            <a:off x="5146920" y="3762000"/>
            <a:ext cx="528480" cy="590040"/>
          </a:xfrm>
          <a:custGeom>
            <a:avLst/>
            <a:gdLst/>
            <a:ahLst/>
            <a:rect l="l" t="t" r="r" b="b"/>
            <a:pathLst>
              <a:path w="116" h="117">
                <a:moveTo>
                  <a:pt x="46" y="91"/>
                </a:moveTo>
                <a:cubicBezTo>
                  <a:pt x="44" y="91"/>
                  <a:pt x="41" y="91"/>
                  <a:pt x="39" y="90"/>
                </a:cubicBezTo>
                <a:cubicBezTo>
                  <a:pt x="34" y="88"/>
                  <a:pt x="30" y="84"/>
                  <a:pt x="28" y="80"/>
                </a:cubicBezTo>
                <a:cubicBezTo>
                  <a:pt x="26" y="75"/>
                  <a:pt x="26" y="70"/>
                  <a:pt x="28" y="65"/>
                </a:cubicBezTo>
                <a:cubicBezTo>
                  <a:pt x="29" y="60"/>
                  <a:pt x="33" y="56"/>
                  <a:pt x="38" y="54"/>
                </a:cubicBezTo>
                <a:cubicBezTo>
                  <a:pt x="40" y="53"/>
                  <a:pt x="43" y="52"/>
                  <a:pt x="46" y="52"/>
                </a:cubicBezTo>
                <a:cubicBezTo>
                  <a:pt x="48" y="52"/>
                  <a:pt x="50" y="53"/>
                  <a:pt x="53" y="53"/>
                </a:cubicBezTo>
                <a:cubicBezTo>
                  <a:pt x="58" y="55"/>
                  <a:pt x="61" y="59"/>
                  <a:pt x="63" y="64"/>
                </a:cubicBezTo>
                <a:cubicBezTo>
                  <a:pt x="66" y="68"/>
                  <a:pt x="66" y="73"/>
                  <a:pt x="64" y="78"/>
                </a:cubicBezTo>
                <a:cubicBezTo>
                  <a:pt x="62" y="83"/>
                  <a:pt x="58" y="87"/>
                  <a:pt x="54" y="89"/>
                </a:cubicBezTo>
                <a:cubicBezTo>
                  <a:pt x="51" y="90"/>
                  <a:pt x="49" y="91"/>
                  <a:pt x="46" y="91"/>
                </a:cubicBezTo>
                <a:moveTo>
                  <a:pt x="55" y="27"/>
                </a:moveTo>
                <a:cubicBezTo>
                  <a:pt x="51" y="37"/>
                  <a:pt x="51" y="37"/>
                  <a:pt x="51" y="37"/>
                </a:cubicBezTo>
                <a:cubicBezTo>
                  <a:pt x="49" y="37"/>
                  <a:pt x="48" y="36"/>
                  <a:pt x="46" y="36"/>
                </a:cubicBezTo>
                <a:cubicBezTo>
                  <a:pt x="43" y="36"/>
                  <a:pt x="40" y="37"/>
                  <a:pt x="38" y="37"/>
                </a:cubicBezTo>
                <a:cubicBezTo>
                  <a:pt x="33" y="28"/>
                  <a:pt x="33" y="28"/>
                  <a:pt x="33" y="28"/>
                </a:cubicBezTo>
                <a:cubicBezTo>
                  <a:pt x="20" y="34"/>
                  <a:pt x="20" y="34"/>
                  <a:pt x="20" y="34"/>
                </a:cubicBezTo>
                <a:cubicBezTo>
                  <a:pt x="25" y="43"/>
                  <a:pt x="25" y="43"/>
                  <a:pt x="25" y="43"/>
                </a:cubicBezTo>
                <a:cubicBezTo>
                  <a:pt x="21" y="46"/>
                  <a:pt x="18" y="49"/>
                  <a:pt x="16" y="53"/>
                </a:cubicBezTo>
                <a:cubicBezTo>
                  <a:pt x="5" y="49"/>
                  <a:pt x="5" y="49"/>
                  <a:pt x="5" y="49"/>
                </a:cubicBezTo>
                <a:cubicBezTo>
                  <a:pt x="0" y="63"/>
                  <a:pt x="0" y="63"/>
                  <a:pt x="0" y="63"/>
                </a:cubicBezTo>
                <a:cubicBezTo>
                  <a:pt x="11" y="67"/>
                  <a:pt x="11" y="67"/>
                  <a:pt x="11" y="67"/>
                </a:cubicBezTo>
                <a:cubicBezTo>
                  <a:pt x="10" y="71"/>
                  <a:pt x="10" y="76"/>
                  <a:pt x="11" y="80"/>
                </a:cubicBezTo>
                <a:cubicBezTo>
                  <a:pt x="1" y="84"/>
                  <a:pt x="1" y="84"/>
                  <a:pt x="1" y="84"/>
                </a:cubicBezTo>
                <a:cubicBezTo>
                  <a:pt x="7" y="97"/>
                  <a:pt x="7" y="97"/>
                  <a:pt x="7" y="97"/>
                </a:cubicBezTo>
                <a:cubicBezTo>
                  <a:pt x="18" y="93"/>
                  <a:pt x="18" y="93"/>
                  <a:pt x="18" y="93"/>
                </a:cubicBezTo>
                <a:cubicBezTo>
                  <a:pt x="20" y="96"/>
                  <a:pt x="23" y="99"/>
                  <a:pt x="27" y="101"/>
                </a:cubicBezTo>
                <a:cubicBezTo>
                  <a:pt x="23" y="112"/>
                  <a:pt x="23" y="112"/>
                  <a:pt x="23" y="112"/>
                </a:cubicBezTo>
                <a:cubicBezTo>
                  <a:pt x="36" y="117"/>
                  <a:pt x="36" y="117"/>
                  <a:pt x="36" y="117"/>
                </a:cubicBezTo>
                <a:cubicBezTo>
                  <a:pt x="40" y="106"/>
                  <a:pt x="40" y="106"/>
                  <a:pt x="40" y="106"/>
                </a:cubicBezTo>
                <a:cubicBezTo>
                  <a:pt x="42" y="107"/>
                  <a:pt x="44" y="107"/>
                  <a:pt x="46" y="107"/>
                </a:cubicBezTo>
                <a:cubicBezTo>
                  <a:pt x="48" y="107"/>
                  <a:pt x="51" y="107"/>
                  <a:pt x="53" y="106"/>
                </a:cubicBezTo>
                <a:cubicBezTo>
                  <a:pt x="58" y="116"/>
                  <a:pt x="58" y="116"/>
                  <a:pt x="58" y="116"/>
                </a:cubicBezTo>
                <a:cubicBezTo>
                  <a:pt x="71" y="111"/>
                  <a:pt x="71" y="111"/>
                  <a:pt x="71" y="111"/>
                </a:cubicBezTo>
                <a:cubicBezTo>
                  <a:pt x="66" y="100"/>
                  <a:pt x="66" y="100"/>
                  <a:pt x="66" y="100"/>
                </a:cubicBezTo>
                <a:cubicBezTo>
                  <a:pt x="70" y="98"/>
                  <a:pt x="73" y="95"/>
                  <a:pt x="75" y="91"/>
                </a:cubicBezTo>
                <a:cubicBezTo>
                  <a:pt x="86" y="95"/>
                  <a:pt x="86" y="95"/>
                  <a:pt x="86" y="95"/>
                </a:cubicBezTo>
                <a:cubicBezTo>
                  <a:pt x="91" y="81"/>
                  <a:pt x="91" y="81"/>
                  <a:pt x="91" y="81"/>
                </a:cubicBezTo>
                <a:cubicBezTo>
                  <a:pt x="81" y="77"/>
                  <a:pt x="81" y="77"/>
                  <a:pt x="81" y="77"/>
                </a:cubicBezTo>
                <a:cubicBezTo>
                  <a:pt x="81" y="73"/>
                  <a:pt x="81" y="68"/>
                  <a:pt x="80" y="64"/>
                </a:cubicBezTo>
                <a:cubicBezTo>
                  <a:pt x="90" y="60"/>
                  <a:pt x="90" y="60"/>
                  <a:pt x="90" y="60"/>
                </a:cubicBezTo>
                <a:cubicBezTo>
                  <a:pt x="84" y="47"/>
                  <a:pt x="84" y="47"/>
                  <a:pt x="84" y="47"/>
                </a:cubicBezTo>
                <a:cubicBezTo>
                  <a:pt x="74" y="51"/>
                  <a:pt x="74" y="51"/>
                  <a:pt x="74" y="51"/>
                </a:cubicBezTo>
                <a:cubicBezTo>
                  <a:pt x="72" y="47"/>
                  <a:pt x="68" y="44"/>
                  <a:pt x="65" y="42"/>
                </a:cubicBezTo>
                <a:cubicBezTo>
                  <a:pt x="68" y="32"/>
                  <a:pt x="68" y="32"/>
                  <a:pt x="68" y="32"/>
                </a:cubicBezTo>
                <a:cubicBezTo>
                  <a:pt x="55" y="27"/>
                  <a:pt x="55" y="27"/>
                  <a:pt x="55" y="27"/>
                </a:cubicBezTo>
                <a:moveTo>
                  <a:pt x="94" y="32"/>
                </a:moveTo>
                <a:cubicBezTo>
                  <a:pt x="94" y="32"/>
                  <a:pt x="93" y="32"/>
                  <a:pt x="93" y="32"/>
                </a:cubicBezTo>
                <a:cubicBezTo>
                  <a:pt x="91" y="32"/>
                  <a:pt x="88" y="31"/>
                  <a:pt x="87" y="29"/>
                </a:cubicBezTo>
                <a:cubicBezTo>
                  <a:pt x="85" y="27"/>
                  <a:pt x="84" y="25"/>
                  <a:pt x="84" y="22"/>
                </a:cubicBezTo>
                <a:cubicBezTo>
                  <a:pt x="84" y="19"/>
                  <a:pt x="85" y="17"/>
                  <a:pt x="87" y="15"/>
                </a:cubicBezTo>
                <a:cubicBezTo>
                  <a:pt x="89" y="14"/>
                  <a:pt x="91" y="13"/>
                  <a:pt x="94" y="13"/>
                </a:cubicBezTo>
                <a:cubicBezTo>
                  <a:pt x="94" y="13"/>
                  <a:pt x="94" y="13"/>
                  <a:pt x="94" y="13"/>
                </a:cubicBezTo>
                <a:cubicBezTo>
                  <a:pt x="96" y="13"/>
                  <a:pt x="99" y="14"/>
                  <a:pt x="100" y="15"/>
                </a:cubicBezTo>
                <a:cubicBezTo>
                  <a:pt x="102" y="17"/>
                  <a:pt x="103" y="20"/>
                  <a:pt x="103" y="22"/>
                </a:cubicBezTo>
                <a:cubicBezTo>
                  <a:pt x="103" y="25"/>
                  <a:pt x="102" y="27"/>
                  <a:pt x="100" y="29"/>
                </a:cubicBezTo>
                <a:cubicBezTo>
                  <a:pt x="98" y="31"/>
                  <a:pt x="96" y="32"/>
                  <a:pt x="94" y="32"/>
                </a:cubicBezTo>
                <a:moveTo>
                  <a:pt x="90" y="0"/>
                </a:moveTo>
                <a:cubicBezTo>
                  <a:pt x="90" y="5"/>
                  <a:pt x="90" y="5"/>
                  <a:pt x="90" y="5"/>
                </a:cubicBezTo>
                <a:cubicBezTo>
                  <a:pt x="88" y="6"/>
                  <a:pt x="86" y="6"/>
                  <a:pt x="84" y="8"/>
                </a:cubicBezTo>
                <a:cubicBezTo>
                  <a:pt x="80" y="4"/>
                  <a:pt x="80" y="4"/>
                  <a:pt x="80" y="4"/>
                </a:cubicBezTo>
                <a:cubicBezTo>
                  <a:pt x="75" y="8"/>
                  <a:pt x="75" y="8"/>
                  <a:pt x="75" y="8"/>
                </a:cubicBezTo>
                <a:cubicBezTo>
                  <a:pt x="79" y="13"/>
                  <a:pt x="79" y="13"/>
                  <a:pt x="79" y="13"/>
                </a:cubicBezTo>
                <a:cubicBezTo>
                  <a:pt x="78" y="14"/>
                  <a:pt x="77" y="16"/>
                  <a:pt x="77" y="18"/>
                </a:cubicBezTo>
                <a:cubicBezTo>
                  <a:pt x="71" y="18"/>
                  <a:pt x="71" y="18"/>
                  <a:pt x="71" y="18"/>
                </a:cubicBezTo>
                <a:cubicBezTo>
                  <a:pt x="71" y="25"/>
                  <a:pt x="71" y="25"/>
                  <a:pt x="71" y="25"/>
                </a:cubicBezTo>
                <a:cubicBezTo>
                  <a:pt x="77" y="25"/>
                  <a:pt x="77" y="25"/>
                  <a:pt x="77" y="25"/>
                </a:cubicBezTo>
                <a:cubicBezTo>
                  <a:pt x="77" y="28"/>
                  <a:pt x="78" y="30"/>
                  <a:pt x="79" y="31"/>
                </a:cubicBezTo>
                <a:cubicBezTo>
                  <a:pt x="75" y="35"/>
                  <a:pt x="75" y="35"/>
                  <a:pt x="75" y="35"/>
                </a:cubicBezTo>
                <a:cubicBezTo>
                  <a:pt x="80" y="40"/>
                  <a:pt x="80" y="40"/>
                  <a:pt x="80" y="40"/>
                </a:cubicBezTo>
                <a:cubicBezTo>
                  <a:pt x="84" y="36"/>
                  <a:pt x="84" y="36"/>
                  <a:pt x="84" y="36"/>
                </a:cubicBezTo>
                <a:cubicBezTo>
                  <a:pt x="85" y="38"/>
                  <a:pt x="87" y="38"/>
                  <a:pt x="90" y="39"/>
                </a:cubicBezTo>
                <a:cubicBezTo>
                  <a:pt x="90" y="44"/>
                  <a:pt x="90" y="44"/>
                  <a:pt x="90" y="44"/>
                </a:cubicBezTo>
                <a:cubicBezTo>
                  <a:pt x="97" y="45"/>
                  <a:pt x="97" y="45"/>
                  <a:pt x="97" y="45"/>
                </a:cubicBezTo>
                <a:cubicBezTo>
                  <a:pt x="97" y="39"/>
                  <a:pt x="97" y="39"/>
                  <a:pt x="97" y="39"/>
                </a:cubicBezTo>
                <a:cubicBezTo>
                  <a:pt x="99" y="39"/>
                  <a:pt x="101" y="38"/>
                  <a:pt x="103" y="37"/>
                </a:cubicBezTo>
                <a:cubicBezTo>
                  <a:pt x="106" y="41"/>
                  <a:pt x="106" y="41"/>
                  <a:pt x="106" y="41"/>
                </a:cubicBezTo>
                <a:cubicBezTo>
                  <a:pt x="111" y="36"/>
                  <a:pt x="111" y="36"/>
                  <a:pt x="111" y="36"/>
                </a:cubicBezTo>
                <a:cubicBezTo>
                  <a:pt x="108" y="32"/>
                  <a:pt x="108" y="32"/>
                  <a:pt x="108" y="32"/>
                </a:cubicBezTo>
                <a:cubicBezTo>
                  <a:pt x="109" y="30"/>
                  <a:pt x="110" y="28"/>
                  <a:pt x="110" y="26"/>
                </a:cubicBezTo>
                <a:cubicBezTo>
                  <a:pt x="116" y="26"/>
                  <a:pt x="116" y="26"/>
                  <a:pt x="116" y="26"/>
                </a:cubicBezTo>
                <a:cubicBezTo>
                  <a:pt x="116" y="19"/>
                  <a:pt x="116" y="19"/>
                  <a:pt x="116" y="19"/>
                </a:cubicBezTo>
                <a:cubicBezTo>
                  <a:pt x="111" y="19"/>
                  <a:pt x="111" y="19"/>
                  <a:pt x="111" y="19"/>
                </a:cubicBezTo>
                <a:cubicBezTo>
                  <a:pt x="110" y="17"/>
                  <a:pt x="109" y="15"/>
                  <a:pt x="108" y="13"/>
                </a:cubicBezTo>
                <a:cubicBezTo>
                  <a:pt x="112" y="9"/>
                  <a:pt x="112" y="9"/>
                  <a:pt x="112" y="9"/>
                </a:cubicBezTo>
                <a:cubicBezTo>
                  <a:pt x="107" y="4"/>
                  <a:pt x="107" y="4"/>
                  <a:pt x="107" y="4"/>
                </a:cubicBezTo>
                <a:cubicBezTo>
                  <a:pt x="103" y="8"/>
                  <a:pt x="103" y="8"/>
                  <a:pt x="103" y="8"/>
                </a:cubicBezTo>
                <a:cubicBezTo>
                  <a:pt x="101" y="6"/>
                  <a:pt x="99" y="6"/>
                  <a:pt x="97" y="5"/>
                </a:cubicBezTo>
                <a:cubicBezTo>
                  <a:pt x="97" y="0"/>
                  <a:pt x="97" y="0"/>
                  <a:pt x="97" y="0"/>
                </a:cubicBezTo>
                <a:cubicBezTo>
                  <a:pt x="90" y="0"/>
                  <a:pt x="90" y="0"/>
                  <a:pt x="90" y="0"/>
                </a:cubicBezTo>
              </a:path>
            </a:pathLst>
          </a:cu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3" name="放大镜"/>
          <p:cNvSpPr/>
          <p:nvPr/>
        </p:nvSpPr>
        <p:spPr>
          <a:xfrm>
            <a:off x="6537600" y="3446280"/>
            <a:ext cx="475200" cy="537840"/>
          </a:xfrm>
          <a:custGeom>
            <a:avLst/>
            <a:gdLst/>
            <a:ahLst/>
            <a:rect l="l" t="t" r="r" b="b"/>
            <a:pathLst>
              <a:path w="4396363" h="5128349">
                <a:moveTo>
                  <a:pt x="1638300" y="558403"/>
                </a:moveTo>
                <a:cubicBezTo>
                  <a:pt x="1041889" y="558403"/>
                  <a:pt x="558403" y="1041889"/>
                  <a:pt x="558403" y="1638300"/>
                </a:cubicBezTo>
                <a:cubicBezTo>
                  <a:pt x="558403" y="2234711"/>
                  <a:pt x="1041889" y="2718197"/>
                  <a:pt x="1638300" y="2718197"/>
                </a:cubicBezTo>
                <a:cubicBezTo>
                  <a:pt x="2234711" y="2718197"/>
                  <a:pt x="2718197" y="2234711"/>
                  <a:pt x="2718197" y="1638300"/>
                </a:cubicBezTo>
                <a:cubicBezTo>
                  <a:pt x="2718197" y="1041889"/>
                  <a:pt x="2234711" y="558403"/>
                  <a:pt x="1638300" y="558403"/>
                </a:cubicBezTo>
                <a:close/>
                <a:moveTo>
                  <a:pt x="1638300" y="0"/>
                </a:moveTo>
                <a:cubicBezTo>
                  <a:pt x="2543108" y="0"/>
                  <a:pt x="3276600" y="733492"/>
                  <a:pt x="3276600" y="1638300"/>
                </a:cubicBezTo>
                <a:cubicBezTo>
                  <a:pt x="3276600" y="2034154"/>
                  <a:pt x="3136205" y="2397216"/>
                  <a:pt x="2902492" y="2680411"/>
                </a:cubicBezTo>
                <a:lnTo>
                  <a:pt x="2816386" y="2775151"/>
                </a:lnTo>
                <a:lnTo>
                  <a:pt x="2928393" y="2923790"/>
                </a:lnTo>
                <a:lnTo>
                  <a:pt x="2942554" y="2913119"/>
                </a:lnTo>
                <a:cubicBezTo>
                  <a:pt x="3003095" y="2867498"/>
                  <a:pt x="3089921" y="2880607"/>
                  <a:pt x="3136485" y="2942400"/>
                </a:cubicBezTo>
                <a:lnTo>
                  <a:pt x="4367683" y="4576254"/>
                </a:lnTo>
                <a:cubicBezTo>
                  <a:pt x="4414247" y="4638047"/>
                  <a:pt x="4402916" y="4725123"/>
                  <a:pt x="4342375" y="4770744"/>
                </a:cubicBezTo>
                <a:lnTo>
                  <a:pt x="3903910" y="5101151"/>
                </a:lnTo>
                <a:cubicBezTo>
                  <a:pt x="3843369" y="5146772"/>
                  <a:pt x="3756543" y="5133662"/>
                  <a:pt x="3709978" y="5071870"/>
                </a:cubicBezTo>
                <a:lnTo>
                  <a:pt x="2478781" y="3438015"/>
                </a:lnTo>
                <a:cubicBezTo>
                  <a:pt x="2432217" y="3376223"/>
                  <a:pt x="2443548" y="3289147"/>
                  <a:pt x="2504089" y="3243526"/>
                </a:cubicBezTo>
                <a:lnTo>
                  <a:pt x="2518249" y="3232855"/>
                </a:lnTo>
                <a:lnTo>
                  <a:pt x="2406738" y="3084875"/>
                </a:lnTo>
                <a:lnTo>
                  <a:pt x="2276001" y="3147854"/>
                </a:lnTo>
                <a:cubicBezTo>
                  <a:pt x="2079997" y="3230757"/>
                  <a:pt x="1864502" y="3276600"/>
                  <a:pt x="1638300" y="3276600"/>
                </a:cubicBezTo>
                <a:cubicBezTo>
                  <a:pt x="733492" y="3276600"/>
                  <a:pt x="0" y="2543108"/>
                  <a:pt x="0" y="1638300"/>
                </a:cubicBezTo>
                <a:cubicBezTo>
                  <a:pt x="0" y="733492"/>
                  <a:pt x="733492" y="0"/>
                  <a:pt x="1638300" y="0"/>
                </a:cubicBez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4" name="Freeform 7"/>
          <p:cNvSpPr/>
          <p:nvPr/>
        </p:nvSpPr>
        <p:spPr>
          <a:xfrm>
            <a:off x="5223960" y="5323320"/>
            <a:ext cx="574560" cy="380880"/>
          </a:xfrm>
          <a:custGeom>
            <a:avLst/>
            <a:gdLst/>
            <a:ahLst/>
            <a:rect l="l" t="t" r="r" b="b"/>
            <a:pathLst>
              <a:path w="115" h="76">
                <a:moveTo>
                  <a:pt x="25" y="5"/>
                </a:moveTo>
                <a:cubicBezTo>
                  <a:pt x="10" y="0"/>
                  <a:pt x="10" y="0"/>
                  <a:pt x="10" y="0"/>
                </a:cubicBezTo>
                <a:cubicBezTo>
                  <a:pt x="0" y="38"/>
                  <a:pt x="0" y="38"/>
                  <a:pt x="0" y="38"/>
                </a:cubicBezTo>
                <a:cubicBezTo>
                  <a:pt x="14" y="42"/>
                  <a:pt x="14" y="42"/>
                  <a:pt x="14" y="42"/>
                </a:cubicBezTo>
                <a:cubicBezTo>
                  <a:pt x="16" y="36"/>
                  <a:pt x="16" y="36"/>
                  <a:pt x="16" y="36"/>
                </a:cubicBezTo>
                <a:cubicBezTo>
                  <a:pt x="24" y="43"/>
                  <a:pt x="24" y="43"/>
                  <a:pt x="24" y="43"/>
                </a:cubicBezTo>
                <a:cubicBezTo>
                  <a:pt x="43" y="28"/>
                  <a:pt x="43" y="28"/>
                  <a:pt x="43" y="28"/>
                </a:cubicBezTo>
                <a:cubicBezTo>
                  <a:pt x="54" y="24"/>
                  <a:pt x="54" y="24"/>
                  <a:pt x="54" y="24"/>
                </a:cubicBezTo>
                <a:cubicBezTo>
                  <a:pt x="67" y="32"/>
                  <a:pt x="67" y="32"/>
                  <a:pt x="67" y="32"/>
                </a:cubicBezTo>
                <a:cubicBezTo>
                  <a:pt x="71" y="28"/>
                  <a:pt x="71" y="28"/>
                  <a:pt x="71" y="28"/>
                </a:cubicBezTo>
                <a:cubicBezTo>
                  <a:pt x="61" y="13"/>
                  <a:pt x="61" y="13"/>
                  <a:pt x="61" y="13"/>
                </a:cubicBezTo>
                <a:cubicBezTo>
                  <a:pt x="42" y="12"/>
                  <a:pt x="42" y="12"/>
                  <a:pt x="42" y="12"/>
                </a:cubicBezTo>
                <a:cubicBezTo>
                  <a:pt x="28" y="14"/>
                  <a:pt x="28" y="14"/>
                  <a:pt x="28" y="14"/>
                </a:cubicBezTo>
                <a:cubicBezTo>
                  <a:pt x="26" y="13"/>
                  <a:pt x="26" y="13"/>
                  <a:pt x="26" y="13"/>
                </a:cubicBezTo>
                <a:cubicBezTo>
                  <a:pt x="21" y="23"/>
                  <a:pt x="21" y="23"/>
                  <a:pt x="21" y="23"/>
                </a:cubicBezTo>
                <a:cubicBezTo>
                  <a:pt x="20" y="22"/>
                  <a:pt x="20" y="22"/>
                  <a:pt x="20" y="22"/>
                </a:cubicBezTo>
                <a:cubicBezTo>
                  <a:pt x="23" y="11"/>
                  <a:pt x="23" y="11"/>
                  <a:pt x="23" y="11"/>
                </a:cubicBezTo>
                <a:cubicBezTo>
                  <a:pt x="25" y="5"/>
                  <a:pt x="25" y="5"/>
                  <a:pt x="25" y="5"/>
                </a:cubicBezTo>
                <a:close/>
                <a:moveTo>
                  <a:pt x="91" y="2"/>
                </a:moveTo>
                <a:cubicBezTo>
                  <a:pt x="115" y="32"/>
                  <a:pt x="115" y="32"/>
                  <a:pt x="115" y="32"/>
                </a:cubicBezTo>
                <a:cubicBezTo>
                  <a:pt x="103" y="42"/>
                  <a:pt x="103" y="42"/>
                  <a:pt x="103" y="42"/>
                </a:cubicBezTo>
                <a:cubicBezTo>
                  <a:pt x="100" y="38"/>
                  <a:pt x="100" y="38"/>
                  <a:pt x="100" y="38"/>
                </a:cubicBezTo>
                <a:cubicBezTo>
                  <a:pt x="92" y="48"/>
                  <a:pt x="92" y="48"/>
                  <a:pt x="92" y="48"/>
                </a:cubicBezTo>
                <a:cubicBezTo>
                  <a:pt x="84" y="46"/>
                  <a:pt x="84" y="46"/>
                  <a:pt x="84" y="46"/>
                </a:cubicBezTo>
                <a:cubicBezTo>
                  <a:pt x="78" y="49"/>
                  <a:pt x="71" y="55"/>
                  <a:pt x="70" y="62"/>
                </a:cubicBezTo>
                <a:cubicBezTo>
                  <a:pt x="74" y="69"/>
                  <a:pt x="74" y="69"/>
                  <a:pt x="74" y="69"/>
                </a:cubicBezTo>
                <a:cubicBezTo>
                  <a:pt x="73" y="71"/>
                  <a:pt x="73" y="71"/>
                  <a:pt x="73" y="71"/>
                </a:cubicBezTo>
                <a:cubicBezTo>
                  <a:pt x="71" y="73"/>
                  <a:pt x="69" y="74"/>
                  <a:pt x="67" y="76"/>
                </a:cubicBezTo>
                <a:cubicBezTo>
                  <a:pt x="65" y="75"/>
                  <a:pt x="63" y="73"/>
                  <a:pt x="61" y="72"/>
                </a:cubicBezTo>
                <a:cubicBezTo>
                  <a:pt x="61" y="69"/>
                  <a:pt x="64" y="65"/>
                  <a:pt x="64" y="64"/>
                </a:cubicBezTo>
                <a:cubicBezTo>
                  <a:pt x="63" y="63"/>
                  <a:pt x="63" y="63"/>
                  <a:pt x="63" y="63"/>
                </a:cubicBezTo>
                <a:cubicBezTo>
                  <a:pt x="61" y="66"/>
                  <a:pt x="55" y="71"/>
                  <a:pt x="53" y="73"/>
                </a:cubicBezTo>
                <a:cubicBezTo>
                  <a:pt x="51" y="72"/>
                  <a:pt x="49" y="71"/>
                  <a:pt x="46" y="69"/>
                </a:cubicBezTo>
                <a:cubicBezTo>
                  <a:pt x="47" y="67"/>
                  <a:pt x="52" y="61"/>
                  <a:pt x="53" y="59"/>
                </a:cubicBezTo>
                <a:cubicBezTo>
                  <a:pt x="52" y="58"/>
                  <a:pt x="52" y="58"/>
                  <a:pt x="52" y="58"/>
                </a:cubicBezTo>
                <a:cubicBezTo>
                  <a:pt x="48" y="63"/>
                  <a:pt x="43" y="67"/>
                  <a:pt x="40" y="68"/>
                </a:cubicBezTo>
                <a:cubicBezTo>
                  <a:pt x="33" y="63"/>
                  <a:pt x="33" y="63"/>
                  <a:pt x="33" y="63"/>
                </a:cubicBezTo>
                <a:cubicBezTo>
                  <a:pt x="37" y="57"/>
                  <a:pt x="43" y="52"/>
                  <a:pt x="48" y="48"/>
                </a:cubicBezTo>
                <a:cubicBezTo>
                  <a:pt x="47" y="46"/>
                  <a:pt x="47" y="46"/>
                  <a:pt x="47" y="46"/>
                </a:cubicBezTo>
                <a:cubicBezTo>
                  <a:pt x="43" y="49"/>
                  <a:pt x="35" y="56"/>
                  <a:pt x="31" y="59"/>
                </a:cubicBezTo>
                <a:cubicBezTo>
                  <a:pt x="27" y="58"/>
                  <a:pt x="25" y="56"/>
                  <a:pt x="24" y="52"/>
                </a:cubicBezTo>
                <a:cubicBezTo>
                  <a:pt x="32" y="45"/>
                  <a:pt x="41" y="37"/>
                  <a:pt x="50" y="30"/>
                </a:cubicBezTo>
                <a:cubicBezTo>
                  <a:pt x="55" y="29"/>
                  <a:pt x="55" y="29"/>
                  <a:pt x="55" y="29"/>
                </a:cubicBezTo>
                <a:cubicBezTo>
                  <a:pt x="69" y="37"/>
                  <a:pt x="69" y="37"/>
                  <a:pt x="69" y="37"/>
                </a:cubicBezTo>
                <a:cubicBezTo>
                  <a:pt x="76" y="30"/>
                  <a:pt x="76" y="30"/>
                  <a:pt x="76" y="30"/>
                </a:cubicBezTo>
                <a:cubicBezTo>
                  <a:pt x="69" y="19"/>
                  <a:pt x="69" y="19"/>
                  <a:pt x="69" y="19"/>
                </a:cubicBezTo>
                <a:cubicBezTo>
                  <a:pt x="72" y="17"/>
                  <a:pt x="74" y="16"/>
                  <a:pt x="76" y="15"/>
                </a:cubicBezTo>
                <a:cubicBezTo>
                  <a:pt x="89" y="27"/>
                  <a:pt x="89" y="27"/>
                  <a:pt x="89" y="27"/>
                </a:cubicBezTo>
                <a:cubicBezTo>
                  <a:pt x="90" y="26"/>
                  <a:pt x="90" y="26"/>
                  <a:pt x="90" y="26"/>
                </a:cubicBezTo>
                <a:cubicBezTo>
                  <a:pt x="81" y="14"/>
                  <a:pt x="81" y="14"/>
                  <a:pt x="81" y="14"/>
                </a:cubicBezTo>
                <a:cubicBezTo>
                  <a:pt x="81" y="14"/>
                  <a:pt x="81" y="14"/>
                  <a:pt x="81" y="14"/>
                </a:cubicBezTo>
                <a:cubicBezTo>
                  <a:pt x="79" y="12"/>
                  <a:pt x="79" y="12"/>
                  <a:pt x="79" y="12"/>
                </a:cubicBezTo>
                <a:cubicBezTo>
                  <a:pt x="91" y="2"/>
                  <a:pt x="91" y="2"/>
                  <a:pt x="91" y="2"/>
                </a:cubicBezTo>
                <a:close/>
                <a:moveTo>
                  <a:pt x="97" y="52"/>
                </a:moveTo>
                <a:cubicBezTo>
                  <a:pt x="87" y="50"/>
                  <a:pt x="87" y="50"/>
                  <a:pt x="87" y="50"/>
                </a:cubicBezTo>
                <a:cubicBezTo>
                  <a:pt x="85" y="53"/>
                  <a:pt x="85" y="53"/>
                  <a:pt x="85" y="53"/>
                </a:cubicBezTo>
                <a:cubicBezTo>
                  <a:pt x="93" y="58"/>
                  <a:pt x="93" y="58"/>
                  <a:pt x="93" y="58"/>
                </a:cubicBezTo>
                <a:cubicBezTo>
                  <a:pt x="94" y="56"/>
                  <a:pt x="95" y="54"/>
                  <a:pt x="97" y="52"/>
                </a:cubicBezTo>
                <a:close/>
                <a:moveTo>
                  <a:pt x="80" y="71"/>
                </a:moveTo>
                <a:cubicBezTo>
                  <a:pt x="82" y="70"/>
                  <a:pt x="84" y="68"/>
                  <a:pt x="86" y="67"/>
                </a:cubicBezTo>
                <a:cubicBezTo>
                  <a:pt x="78" y="61"/>
                  <a:pt x="78" y="61"/>
                  <a:pt x="78" y="61"/>
                </a:cubicBezTo>
                <a:cubicBezTo>
                  <a:pt x="76" y="63"/>
                  <a:pt x="76" y="63"/>
                  <a:pt x="76" y="63"/>
                </a:cubicBezTo>
                <a:cubicBezTo>
                  <a:pt x="80" y="71"/>
                  <a:pt x="80" y="71"/>
                  <a:pt x="80" y="71"/>
                </a:cubicBezTo>
                <a:close/>
                <a:moveTo>
                  <a:pt x="87" y="65"/>
                </a:moveTo>
                <a:cubicBezTo>
                  <a:pt x="89" y="64"/>
                  <a:pt x="90" y="62"/>
                  <a:pt x="91" y="60"/>
                </a:cubicBezTo>
                <a:cubicBezTo>
                  <a:pt x="81" y="54"/>
                  <a:pt x="81" y="54"/>
                  <a:pt x="81" y="54"/>
                </a:cubicBezTo>
                <a:cubicBezTo>
                  <a:pt x="78" y="57"/>
                  <a:pt x="78" y="57"/>
                  <a:pt x="78" y="57"/>
                </a:cubicBezTo>
                <a:lnTo>
                  <a:pt x="87" y="65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5" name="矩形 19"/>
          <p:cNvSpPr/>
          <p:nvPr/>
        </p:nvSpPr>
        <p:spPr>
          <a:xfrm>
            <a:off x="939600" y="2059200"/>
            <a:ext cx="4773960" cy="45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r">
              <a:lnSpc>
                <a:spcPct val="150000"/>
              </a:lnSpc>
              <a:buNone/>
              <a:tabLst>
                <a:tab algn="l" pos="0"/>
              </a:tabLst>
            </a:pPr>
            <a:r>
              <a:rPr b="0" lang="en-US" sz="1600" spc="-1" strike="noStrike">
                <a:solidFill>
                  <a:srgbClr val="595959"/>
                </a:solidFill>
                <a:latin typeface="微软雅黑"/>
                <a:ea typeface="微软雅黑"/>
              </a:rPr>
              <a:t>This is a corporate project as well. 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26" name="矩形 20"/>
          <p:cNvSpPr/>
          <p:nvPr/>
        </p:nvSpPr>
        <p:spPr>
          <a:xfrm>
            <a:off x="3334680" y="1620000"/>
            <a:ext cx="2325960" cy="545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7" name="矩形 22"/>
          <p:cNvSpPr/>
          <p:nvPr/>
        </p:nvSpPr>
        <p:spPr>
          <a:xfrm>
            <a:off x="7425000" y="3110400"/>
            <a:ext cx="4610520" cy="1184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r">
              <a:lnSpc>
                <a:spcPct val="150000"/>
              </a:lnSpc>
              <a:buNone/>
              <a:tabLst>
                <a:tab algn="l" pos="0"/>
              </a:tabLst>
            </a:pPr>
            <a:r>
              <a:rPr b="0" lang="en-US" sz="1600" spc="-1" strike="noStrike">
                <a:solidFill>
                  <a:srgbClr val="595959"/>
                </a:solidFill>
                <a:latin typeface="微软雅黑"/>
                <a:ea typeface="微软雅黑"/>
              </a:rPr>
              <a:t>Softsasi LLC will publish this software once it has met corporate software standards and will provide a freemium bundle.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28" name="矩形 25"/>
          <p:cNvSpPr/>
          <p:nvPr/>
        </p:nvSpPr>
        <p:spPr>
          <a:xfrm>
            <a:off x="348480" y="3657240"/>
            <a:ext cx="4281840" cy="81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r">
              <a:lnSpc>
                <a:spcPct val="150000"/>
              </a:lnSpc>
              <a:buNone/>
              <a:tabLst>
                <a:tab algn="l" pos="0"/>
              </a:tabLst>
            </a:pPr>
            <a:r>
              <a:rPr b="0" lang="en-US" sz="1600" spc="-1" strike="noStrike">
                <a:solidFill>
                  <a:srgbClr val="595959"/>
                </a:solidFill>
                <a:latin typeface="微软雅黑"/>
                <a:ea typeface="微软雅黑"/>
              </a:rPr>
              <a:t>As a result, it may also be financially beneficial to us.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29" name="矩形 28"/>
          <p:cNvSpPr/>
          <p:nvPr/>
        </p:nvSpPr>
        <p:spPr>
          <a:xfrm>
            <a:off x="6354720" y="4849920"/>
            <a:ext cx="4281840" cy="941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595959"/>
                </a:solidFill>
                <a:latin typeface="微软雅黑"/>
                <a:ea typeface="微软雅黑"/>
              </a:rPr>
              <a:t>Standard computerized cricket score system for small tournament organizer.</a:t>
            </a:r>
            <a:endParaRPr b="0" lang="en-US" sz="1600" spc="-1" strike="noStrike">
              <a:latin typeface="Arial"/>
            </a:endParaRPr>
          </a:p>
          <a:p>
            <a:pPr algn="r">
              <a:lnSpc>
                <a:spcPct val="150000"/>
              </a:lnSpc>
              <a:buNone/>
              <a:tabLst>
                <a:tab algn="l" pos="0"/>
              </a:tabLst>
            </a:pPr>
            <a:endParaRPr b="0" lang="en-US" sz="1600" spc="-1" strike="noStrike">
              <a:latin typeface="Arial"/>
            </a:endParaRPr>
          </a:p>
        </p:txBody>
      </p:sp>
    </p:spTree>
  </p:cSld>
  <p:transition>
    <p:fade thruBlk="true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</TotalTime>
  <Application>LibreOffice/7.3.5.2$Linux_X86_64 LibreOffice_project/30$Build-2</Application>
  <AppVersion>15.0000</AppVersion>
  <Pages>0</Pages>
  <Words>0</Words>
  <Characters>0</Characters>
  <CharactersWithSpaces>0</CharactersWithSpaces>
  <Paragraphs>0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en-US</dc:language>
  <cp:lastModifiedBy/>
  <dcterms:modified xsi:type="dcterms:W3CDTF">2022-08-07T13:12:53Z</dcterms:modified>
  <cp:revision>7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/>
</file>